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heme/theme5.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71" r:id="rId2"/>
    <p:sldMasterId id="2147483686" r:id="rId3"/>
    <p:sldMasterId id="2147483703" r:id="rId4"/>
  </p:sldMasterIdLst>
  <p:notesMasterIdLst>
    <p:notesMasterId r:id="rId23"/>
  </p:notesMasterIdLst>
  <p:sldIdLst>
    <p:sldId id="275" r:id="rId5"/>
    <p:sldId id="284" r:id="rId6"/>
    <p:sldId id="287" r:id="rId7"/>
    <p:sldId id="297" r:id="rId8"/>
    <p:sldId id="299" r:id="rId9"/>
    <p:sldId id="300" r:id="rId10"/>
    <p:sldId id="301" r:id="rId11"/>
    <p:sldId id="285" r:id="rId12"/>
    <p:sldId id="302" r:id="rId13"/>
    <p:sldId id="288" r:id="rId14"/>
    <p:sldId id="303" r:id="rId15"/>
    <p:sldId id="289" r:id="rId16"/>
    <p:sldId id="290" r:id="rId17"/>
    <p:sldId id="291" r:id="rId18"/>
    <p:sldId id="294" r:id="rId19"/>
    <p:sldId id="292" r:id="rId20"/>
    <p:sldId id="293" r:id="rId21"/>
    <p:sldId id="304" r:id="rId22"/>
  </p:sldIdLst>
  <p:sldSz cx="9144000" cy="6858000" type="screen4x3"/>
  <p:notesSz cx="7010400" cy="9296400"/>
  <p:custDataLst>
    <p:tags r:id="rId24"/>
  </p:custDataLst>
  <p:defaultTextStyle>
    <a:defPPr>
      <a:defRPr lang="en-US"/>
    </a:defPPr>
    <a:lvl1pPr algn="l" rtl="0" fontAlgn="base">
      <a:spcBef>
        <a:spcPct val="0"/>
      </a:spcBef>
      <a:spcAft>
        <a:spcPct val="0"/>
      </a:spcAft>
      <a:defRPr sz="1600" kern="1200">
        <a:solidFill>
          <a:schemeClr val="tx2"/>
        </a:solidFill>
        <a:latin typeface="Arial" charset="0"/>
        <a:ea typeface="+mn-ea"/>
        <a:cs typeface="+mn-cs"/>
      </a:defRPr>
    </a:lvl1pPr>
    <a:lvl2pPr marL="457200" algn="l" rtl="0" fontAlgn="base">
      <a:spcBef>
        <a:spcPct val="0"/>
      </a:spcBef>
      <a:spcAft>
        <a:spcPct val="0"/>
      </a:spcAft>
      <a:defRPr sz="1600" kern="1200">
        <a:solidFill>
          <a:schemeClr val="tx2"/>
        </a:solidFill>
        <a:latin typeface="Arial" charset="0"/>
        <a:ea typeface="+mn-ea"/>
        <a:cs typeface="+mn-cs"/>
      </a:defRPr>
    </a:lvl2pPr>
    <a:lvl3pPr marL="914400" algn="l" rtl="0" fontAlgn="base">
      <a:spcBef>
        <a:spcPct val="0"/>
      </a:spcBef>
      <a:spcAft>
        <a:spcPct val="0"/>
      </a:spcAft>
      <a:defRPr sz="1600" kern="1200">
        <a:solidFill>
          <a:schemeClr val="tx2"/>
        </a:solidFill>
        <a:latin typeface="Arial" charset="0"/>
        <a:ea typeface="+mn-ea"/>
        <a:cs typeface="+mn-cs"/>
      </a:defRPr>
    </a:lvl3pPr>
    <a:lvl4pPr marL="1371600" algn="l" rtl="0" fontAlgn="base">
      <a:spcBef>
        <a:spcPct val="0"/>
      </a:spcBef>
      <a:spcAft>
        <a:spcPct val="0"/>
      </a:spcAft>
      <a:defRPr sz="1600" kern="1200">
        <a:solidFill>
          <a:schemeClr val="tx2"/>
        </a:solidFill>
        <a:latin typeface="Arial" charset="0"/>
        <a:ea typeface="+mn-ea"/>
        <a:cs typeface="+mn-cs"/>
      </a:defRPr>
    </a:lvl4pPr>
    <a:lvl5pPr marL="1828800" algn="l" rtl="0" fontAlgn="base">
      <a:spcBef>
        <a:spcPct val="0"/>
      </a:spcBef>
      <a:spcAft>
        <a:spcPct val="0"/>
      </a:spcAft>
      <a:defRPr sz="1600" kern="1200">
        <a:solidFill>
          <a:schemeClr val="tx2"/>
        </a:solidFill>
        <a:latin typeface="Arial" charset="0"/>
        <a:ea typeface="+mn-ea"/>
        <a:cs typeface="+mn-cs"/>
      </a:defRPr>
    </a:lvl5pPr>
    <a:lvl6pPr marL="2286000" algn="l" defTabSz="914400" rtl="0" eaLnBrk="1" latinLnBrk="0" hangingPunct="1">
      <a:defRPr sz="1600" kern="1200">
        <a:solidFill>
          <a:schemeClr val="tx2"/>
        </a:solidFill>
        <a:latin typeface="Arial" charset="0"/>
        <a:ea typeface="+mn-ea"/>
        <a:cs typeface="+mn-cs"/>
      </a:defRPr>
    </a:lvl6pPr>
    <a:lvl7pPr marL="2743200" algn="l" defTabSz="914400" rtl="0" eaLnBrk="1" latinLnBrk="0" hangingPunct="1">
      <a:defRPr sz="1600" kern="1200">
        <a:solidFill>
          <a:schemeClr val="tx2"/>
        </a:solidFill>
        <a:latin typeface="Arial" charset="0"/>
        <a:ea typeface="+mn-ea"/>
        <a:cs typeface="+mn-cs"/>
      </a:defRPr>
    </a:lvl7pPr>
    <a:lvl8pPr marL="3200400" algn="l" defTabSz="914400" rtl="0" eaLnBrk="1" latinLnBrk="0" hangingPunct="1">
      <a:defRPr sz="1600" kern="1200">
        <a:solidFill>
          <a:schemeClr val="tx2"/>
        </a:solidFill>
        <a:latin typeface="Arial" charset="0"/>
        <a:ea typeface="+mn-ea"/>
        <a:cs typeface="+mn-cs"/>
      </a:defRPr>
    </a:lvl8pPr>
    <a:lvl9pPr marL="3657600" algn="l" defTabSz="914400" rtl="0" eaLnBrk="1" latinLnBrk="0" hangingPunct="1">
      <a:defRPr sz="1600" kern="1200">
        <a:solidFill>
          <a:schemeClr val="tx2"/>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9900"/>
    <a:srgbClr val="9933FF"/>
    <a:srgbClr val="0066FF"/>
    <a:srgbClr val="FFCC00"/>
    <a:srgbClr val="00FF00"/>
    <a:srgbClr val="66FF33"/>
    <a:srgbClr val="990099"/>
    <a:srgbClr val="CC0099"/>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8" autoAdjust="0"/>
    <p:restoredTop sz="98273" autoAdjust="0"/>
  </p:normalViewPr>
  <p:slideViewPr>
    <p:cSldViewPr>
      <p:cViewPr varScale="1">
        <p:scale>
          <a:sx n="102" d="100"/>
          <a:sy n="102" d="100"/>
        </p:scale>
        <p:origin x="-300" y="-84"/>
      </p:cViewPr>
      <p:guideLst>
        <p:guide orient="horz" pos="2160"/>
        <p:guide pos="2880"/>
      </p:guideLst>
    </p:cSldViewPr>
  </p:slideViewPr>
  <p:outlineViewPr>
    <p:cViewPr>
      <p:scale>
        <a:sx n="33" d="100"/>
        <a:sy n="33" d="100"/>
      </p:scale>
      <p:origin x="42" y="0"/>
    </p:cViewPr>
  </p:outlineViewPr>
  <p:notesTextViewPr>
    <p:cViewPr>
      <p:scale>
        <a:sx n="100" d="100"/>
        <a:sy n="100" d="100"/>
      </p:scale>
      <p:origin x="0" y="0"/>
    </p:cViewPr>
  </p:notesTextViewPr>
  <p:sorterViewPr>
    <p:cViewPr>
      <p:scale>
        <a:sx n="66" d="100"/>
        <a:sy n="66" d="100"/>
      </p:scale>
      <p:origin x="0" y="45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1" y="1"/>
            <a:ext cx="3040063" cy="465138"/>
          </a:xfrm>
          <a:prstGeom prst="rect">
            <a:avLst/>
          </a:prstGeom>
          <a:noFill/>
          <a:ln w="9525">
            <a:noFill/>
            <a:miter lim="800000"/>
            <a:headEnd/>
            <a:tailEnd/>
          </a:ln>
          <a:effectLst/>
        </p:spPr>
        <p:txBody>
          <a:bodyPr vert="horz" wrap="square" lIns="94599" tIns="47294" rIns="94599" bIns="47294" numCol="1" anchor="t" anchorCtr="0" compatLnSpc="1">
            <a:prstTxWarp prst="textNoShape">
              <a:avLst/>
            </a:prstTxWarp>
          </a:bodyPr>
          <a:lstStyle>
            <a:lvl1pPr defTabSz="947703">
              <a:defRPr sz="1200">
                <a:solidFill>
                  <a:schemeClr val="tx1"/>
                </a:solidFill>
              </a:defRPr>
            </a:lvl1pPr>
          </a:lstStyle>
          <a:p>
            <a:endParaRPr lang="en-US"/>
          </a:p>
        </p:txBody>
      </p:sp>
      <p:sp>
        <p:nvSpPr>
          <p:cNvPr id="7171" name="Rectangle 3"/>
          <p:cNvSpPr>
            <a:spLocks noGrp="1" noChangeArrowheads="1"/>
          </p:cNvSpPr>
          <p:nvPr>
            <p:ph type="dt" idx="1"/>
          </p:nvPr>
        </p:nvSpPr>
        <p:spPr bwMode="auto">
          <a:xfrm>
            <a:off x="3968751" y="1"/>
            <a:ext cx="3040063" cy="465138"/>
          </a:xfrm>
          <a:prstGeom prst="rect">
            <a:avLst/>
          </a:prstGeom>
          <a:noFill/>
          <a:ln w="9525">
            <a:noFill/>
            <a:miter lim="800000"/>
            <a:headEnd/>
            <a:tailEnd/>
          </a:ln>
          <a:effectLst/>
        </p:spPr>
        <p:txBody>
          <a:bodyPr vert="horz" wrap="square" lIns="94599" tIns="47294" rIns="94599" bIns="47294" numCol="1" anchor="t" anchorCtr="0" compatLnSpc="1">
            <a:prstTxWarp prst="textNoShape">
              <a:avLst/>
            </a:prstTxWarp>
          </a:bodyPr>
          <a:lstStyle>
            <a:lvl1pPr algn="r" defTabSz="947703">
              <a:defRPr sz="1200">
                <a:solidFill>
                  <a:schemeClr val="tx1"/>
                </a:solidFill>
              </a:defRPr>
            </a:lvl1pPr>
          </a:lstStyle>
          <a:p>
            <a:endParaRPr lang="en-US"/>
          </a:p>
        </p:txBody>
      </p:sp>
      <p:sp>
        <p:nvSpPr>
          <p:cNvPr id="7172" name="Rectangle 4"/>
          <p:cNvSpPr>
            <a:spLocks noGrp="1" noRot="1" noChangeAspect="1" noChangeArrowheads="1" noTextEdit="1"/>
          </p:cNvSpPr>
          <p:nvPr>
            <p:ph type="sldImg" idx="2"/>
          </p:nvPr>
        </p:nvSpPr>
        <p:spPr bwMode="auto">
          <a:xfrm>
            <a:off x="1203325" y="698500"/>
            <a:ext cx="4646613" cy="3484563"/>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703263" y="4416425"/>
            <a:ext cx="5605462" cy="4181475"/>
          </a:xfrm>
          <a:prstGeom prst="rect">
            <a:avLst/>
          </a:prstGeom>
          <a:noFill/>
          <a:ln w="9525">
            <a:noFill/>
            <a:miter lim="800000"/>
            <a:headEnd/>
            <a:tailEnd/>
          </a:ln>
          <a:effectLst/>
        </p:spPr>
        <p:txBody>
          <a:bodyPr vert="horz" wrap="square" lIns="94599" tIns="47294" rIns="94599" bIns="4729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74" name="Rectangle 6"/>
          <p:cNvSpPr>
            <a:spLocks noGrp="1" noChangeArrowheads="1"/>
          </p:cNvSpPr>
          <p:nvPr>
            <p:ph type="ftr" sz="quarter" idx="4"/>
          </p:nvPr>
        </p:nvSpPr>
        <p:spPr bwMode="auto">
          <a:xfrm>
            <a:off x="1" y="8829676"/>
            <a:ext cx="3040063" cy="465138"/>
          </a:xfrm>
          <a:prstGeom prst="rect">
            <a:avLst/>
          </a:prstGeom>
          <a:noFill/>
          <a:ln w="9525">
            <a:noFill/>
            <a:miter lim="800000"/>
            <a:headEnd/>
            <a:tailEnd/>
          </a:ln>
          <a:effectLst/>
        </p:spPr>
        <p:txBody>
          <a:bodyPr vert="horz" wrap="square" lIns="94599" tIns="47294" rIns="94599" bIns="47294" numCol="1" anchor="b" anchorCtr="0" compatLnSpc="1">
            <a:prstTxWarp prst="textNoShape">
              <a:avLst/>
            </a:prstTxWarp>
          </a:bodyPr>
          <a:lstStyle>
            <a:lvl1pPr defTabSz="947703">
              <a:defRPr sz="1200">
                <a:solidFill>
                  <a:schemeClr val="tx1"/>
                </a:solidFill>
              </a:defRPr>
            </a:lvl1pPr>
          </a:lstStyle>
          <a:p>
            <a:endParaRPr lang="en-US"/>
          </a:p>
        </p:txBody>
      </p:sp>
      <p:sp>
        <p:nvSpPr>
          <p:cNvPr id="7175" name="Rectangle 7"/>
          <p:cNvSpPr>
            <a:spLocks noGrp="1" noChangeArrowheads="1"/>
          </p:cNvSpPr>
          <p:nvPr>
            <p:ph type="sldNum" sz="quarter" idx="5"/>
          </p:nvPr>
        </p:nvSpPr>
        <p:spPr bwMode="auto">
          <a:xfrm>
            <a:off x="3968751" y="8829676"/>
            <a:ext cx="3040063" cy="465138"/>
          </a:xfrm>
          <a:prstGeom prst="rect">
            <a:avLst/>
          </a:prstGeom>
          <a:noFill/>
          <a:ln w="9525">
            <a:noFill/>
            <a:miter lim="800000"/>
            <a:headEnd/>
            <a:tailEnd/>
          </a:ln>
          <a:effectLst/>
        </p:spPr>
        <p:txBody>
          <a:bodyPr vert="horz" wrap="square" lIns="94599" tIns="47294" rIns="94599" bIns="47294" numCol="1" anchor="b" anchorCtr="0" compatLnSpc="1">
            <a:prstTxWarp prst="textNoShape">
              <a:avLst/>
            </a:prstTxWarp>
          </a:bodyPr>
          <a:lstStyle>
            <a:lvl1pPr algn="r" defTabSz="947703">
              <a:defRPr sz="1200">
                <a:solidFill>
                  <a:schemeClr val="tx1"/>
                </a:solidFill>
              </a:defRPr>
            </a:lvl1pPr>
          </a:lstStyle>
          <a:p>
            <a:fld id="{7C6C7022-EB6B-479D-84C2-5F4BFD63A765}" type="slidenum">
              <a:rPr lang="en-US"/>
              <a:pPr/>
              <a:t>‹#›</a:t>
            </a:fld>
            <a:endParaRPr lang="en-US"/>
          </a:p>
        </p:txBody>
      </p:sp>
    </p:spTree>
    <p:extLst>
      <p:ext uri="{BB962C8B-B14F-4D97-AF65-F5344CB8AC3E}">
        <p14:creationId xmlns:p14="http://schemas.microsoft.com/office/powerpoint/2010/main" val="26348359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3323906" name="Picture 2"/>
          <p:cNvPicPr>
            <a:picLocks noChangeAspect="1" noChangeArrowheads="1"/>
          </p:cNvPicPr>
          <p:nvPr/>
        </p:nvPicPr>
        <p:blipFill>
          <a:blip r:embed="rId4" cstate="print"/>
          <a:srcRect t="5664" b="5989"/>
          <a:stretch>
            <a:fillRect/>
          </a:stretch>
        </p:blipFill>
        <p:spPr bwMode="auto">
          <a:xfrm>
            <a:off x="-12700" y="439738"/>
            <a:ext cx="9156700" cy="5956300"/>
          </a:xfrm>
          <a:prstGeom prst="rect">
            <a:avLst/>
          </a:prstGeom>
          <a:noFill/>
          <a:ln w="19050">
            <a:noFill/>
            <a:miter lim="800000"/>
            <a:headEnd/>
            <a:tailEnd/>
          </a:ln>
          <a:effectLst/>
        </p:spPr>
      </p:pic>
      <p:sp>
        <p:nvSpPr>
          <p:cNvPr id="3323907" name="Rectangle 3"/>
          <p:cNvSpPr>
            <a:spLocks noChangeArrowheads="1"/>
          </p:cNvSpPr>
          <p:nvPr/>
        </p:nvSpPr>
        <p:spPr bwMode="ltGray">
          <a:xfrm>
            <a:off x="0" y="0"/>
            <a:ext cx="9144000" cy="339725"/>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endParaRPr lang="en-AU" sz="2200">
              <a:solidFill>
                <a:schemeClr val="tx1"/>
              </a:solidFill>
              <a:latin typeface="Verdana" pitchFamily="34" charset="0"/>
            </a:endParaRPr>
          </a:p>
        </p:txBody>
      </p:sp>
      <p:sp>
        <p:nvSpPr>
          <p:cNvPr id="3323908" name="Rectangle 4"/>
          <p:cNvSpPr>
            <a:spLocks noChangeArrowheads="1"/>
          </p:cNvSpPr>
          <p:nvPr/>
        </p:nvSpPr>
        <p:spPr bwMode="ltGray">
          <a:xfrm>
            <a:off x="0" y="6518275"/>
            <a:ext cx="9144000" cy="339725"/>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endParaRPr lang="en-AU" sz="2200">
              <a:solidFill>
                <a:schemeClr val="tx1"/>
              </a:solidFill>
              <a:latin typeface="Verdana" pitchFamily="34" charset="0"/>
            </a:endParaRPr>
          </a:p>
        </p:txBody>
      </p:sp>
      <p:sp>
        <p:nvSpPr>
          <p:cNvPr id="3323909" name="Presentation Title"/>
          <p:cNvSpPr>
            <a:spLocks noGrp="1" noChangeArrowheads="1"/>
          </p:cNvSpPr>
          <p:nvPr>
            <p:ph type="ctrTitle" sz="quarter"/>
            <p:custDataLst>
              <p:tags r:id="rId1"/>
            </p:custDataLst>
          </p:nvPr>
        </p:nvSpPr>
        <p:spPr bwMode="auto">
          <a:xfrm>
            <a:off x="465138" y="4294188"/>
            <a:ext cx="8218487" cy="588962"/>
          </a:xfrm>
        </p:spPr>
        <p:txBody>
          <a:bodyPr lIns="42616" tIns="41308" rIns="42616" bIns="41308">
            <a:spAutoFit/>
          </a:bodyPr>
          <a:lstStyle>
            <a:lvl1pPr algn="ctr">
              <a:defRPr sz="3400" b="1" noProof="1"/>
            </a:lvl1pPr>
          </a:lstStyle>
          <a:p>
            <a:r>
              <a:rPr lang="en-US" noProof="1"/>
              <a:t>Click to edit Master title style</a:t>
            </a:r>
          </a:p>
        </p:txBody>
      </p:sp>
      <p:sp>
        <p:nvSpPr>
          <p:cNvPr id="3323910" name="Sub Title"/>
          <p:cNvSpPr>
            <a:spLocks noGrp="1" noChangeArrowheads="1"/>
          </p:cNvSpPr>
          <p:nvPr>
            <p:ph type="subTitle" sz="quarter" idx="1"/>
            <p:custDataLst>
              <p:tags r:id="rId2"/>
            </p:custDataLst>
          </p:nvPr>
        </p:nvSpPr>
        <p:spPr>
          <a:xfrm>
            <a:off x="461963" y="4883150"/>
            <a:ext cx="8223250" cy="530225"/>
          </a:xfrm>
        </p:spPr>
        <p:txBody>
          <a:bodyPr lIns="42616" tIns="41308" rIns="42616" bIns="41308" anchor="ctr">
            <a:spAutoFit/>
          </a:bodyPr>
          <a:lstStyle>
            <a:lvl1pPr marL="0" indent="0" algn="ctr">
              <a:spcBef>
                <a:spcPct val="0"/>
              </a:spcBef>
              <a:buFont typeface="Verdana" pitchFamily="34" charset="0"/>
              <a:buNone/>
              <a:defRPr sz="3000" noProof="1">
                <a:solidFill>
                  <a:schemeClr val="tx2"/>
                </a:solidFill>
              </a:defRPr>
            </a:lvl1pPr>
          </a:lstStyle>
          <a:p>
            <a:r>
              <a:rPr lang="en-US" noProof="1"/>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26D44F5-E79F-48BE-9AD2-501C2662E32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90513"/>
            <a:ext cx="2208213" cy="57721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0988" y="290513"/>
            <a:ext cx="6472237" cy="57721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2B36135F-FDDD-4DE1-9698-DFC424C0905E}"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80988" y="290513"/>
            <a:ext cx="8832850" cy="5772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Slide Number Placeholder 2"/>
          <p:cNvSpPr>
            <a:spLocks noGrp="1"/>
          </p:cNvSpPr>
          <p:nvPr>
            <p:ph type="sldNum" sz="quarter" idx="10"/>
          </p:nvPr>
        </p:nvSpPr>
        <p:spPr>
          <a:xfrm>
            <a:off x="8847138" y="6662738"/>
            <a:ext cx="296862" cy="174625"/>
          </a:xfrm>
        </p:spPr>
        <p:txBody>
          <a:bodyPr/>
          <a:lstStyle>
            <a:lvl1pPr>
              <a:defRPr/>
            </a:lvl1pPr>
          </a:lstStyle>
          <a:p>
            <a:fld id="{4A6F9C9B-E25A-4777-9CD3-5A39A2247007}"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80988" y="290513"/>
            <a:ext cx="8832850" cy="4587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54013" y="1293813"/>
            <a:ext cx="4143375" cy="4768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9788" y="1293813"/>
            <a:ext cx="4144962"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9788" y="3754438"/>
            <a:ext cx="4144962"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8847138" y="6662738"/>
            <a:ext cx="296862" cy="174625"/>
          </a:xfrm>
        </p:spPr>
        <p:txBody>
          <a:bodyPr/>
          <a:lstStyle>
            <a:lvl1pPr>
              <a:defRPr/>
            </a:lvl1pPr>
          </a:lstStyle>
          <a:p>
            <a:fld id="{51062DCB-C440-495D-8BB3-6798C4B87E5E}"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t="5664" b="5989"/>
          <a:stretch>
            <a:fillRect/>
          </a:stretch>
        </p:blipFill>
        <p:spPr bwMode="auto">
          <a:xfrm>
            <a:off x="-12700" y="439738"/>
            <a:ext cx="9156700" cy="5956300"/>
          </a:xfrm>
          <a:prstGeom prst="rect">
            <a:avLst/>
          </a:prstGeom>
          <a:noFill/>
          <a:ln w="19050">
            <a:noFill/>
            <a:miter lim="800000"/>
            <a:headEnd/>
            <a:tailEnd/>
          </a:ln>
        </p:spPr>
      </p:pic>
      <p:sp>
        <p:nvSpPr>
          <p:cNvPr id="5" name="Rectangle 3"/>
          <p:cNvSpPr>
            <a:spLocks noChangeArrowheads="1"/>
          </p:cNvSpPr>
          <p:nvPr/>
        </p:nvSpPr>
        <p:spPr bwMode="ltGray">
          <a:xfrm>
            <a:off x="0" y="0"/>
            <a:ext cx="9144000" cy="339725"/>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defRPr/>
            </a:pPr>
            <a:endParaRPr lang="en-AU" sz="2200">
              <a:solidFill>
                <a:srgbClr val="000000"/>
              </a:solidFill>
              <a:latin typeface="Verdana" pitchFamily="34" charset="0"/>
            </a:endParaRPr>
          </a:p>
        </p:txBody>
      </p:sp>
      <p:sp>
        <p:nvSpPr>
          <p:cNvPr id="6" name="Rectangle 4"/>
          <p:cNvSpPr>
            <a:spLocks noChangeArrowheads="1"/>
          </p:cNvSpPr>
          <p:nvPr/>
        </p:nvSpPr>
        <p:spPr bwMode="ltGray">
          <a:xfrm>
            <a:off x="0" y="6518275"/>
            <a:ext cx="9144000" cy="339725"/>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defRPr/>
            </a:pPr>
            <a:endParaRPr lang="en-AU" sz="2200">
              <a:solidFill>
                <a:srgbClr val="000000"/>
              </a:solidFill>
              <a:latin typeface="Verdana" pitchFamily="34" charset="0"/>
            </a:endParaRPr>
          </a:p>
        </p:txBody>
      </p:sp>
      <p:sp>
        <p:nvSpPr>
          <p:cNvPr id="50181" name="Presentation Title"/>
          <p:cNvSpPr>
            <a:spLocks noGrp="1" noChangeArrowheads="1"/>
          </p:cNvSpPr>
          <p:nvPr>
            <p:ph type="ctrTitle" sz="quarter"/>
          </p:nvPr>
        </p:nvSpPr>
        <p:spPr bwMode="auto">
          <a:xfrm>
            <a:off x="465138" y="4294188"/>
            <a:ext cx="8218487" cy="588962"/>
          </a:xfrm>
        </p:spPr>
        <p:txBody>
          <a:bodyPr lIns="42616" tIns="41308" rIns="42616" bIns="41308">
            <a:spAutoFit/>
          </a:bodyPr>
          <a:lstStyle>
            <a:lvl1pPr algn="ctr">
              <a:defRPr sz="3400" b="1" noProof="1"/>
            </a:lvl1pPr>
          </a:lstStyle>
          <a:p>
            <a:r>
              <a:rPr lang="en-US" noProof="1"/>
              <a:t>Click to edit Master title style</a:t>
            </a:r>
          </a:p>
        </p:txBody>
      </p:sp>
      <p:sp>
        <p:nvSpPr>
          <p:cNvPr id="50182" name="Sub Title"/>
          <p:cNvSpPr>
            <a:spLocks noGrp="1" noChangeArrowheads="1"/>
          </p:cNvSpPr>
          <p:nvPr>
            <p:ph type="subTitle" sz="quarter" idx="1"/>
          </p:nvPr>
        </p:nvSpPr>
        <p:spPr>
          <a:xfrm>
            <a:off x="461963" y="4883150"/>
            <a:ext cx="8223250" cy="530225"/>
          </a:xfrm>
        </p:spPr>
        <p:txBody>
          <a:bodyPr lIns="42616" tIns="41308" rIns="42616" bIns="41308" anchor="ctr">
            <a:spAutoFit/>
          </a:bodyPr>
          <a:lstStyle>
            <a:lvl1pPr marL="0" indent="0" algn="ctr">
              <a:spcBef>
                <a:spcPct val="0"/>
              </a:spcBef>
              <a:buFont typeface="Verdana" pitchFamily="34" charset="0"/>
              <a:buNone/>
              <a:defRPr sz="3000" noProof="1">
                <a:solidFill>
                  <a:schemeClr val="tx2"/>
                </a:solidFill>
              </a:defRPr>
            </a:lvl1pPr>
          </a:lstStyle>
          <a:p>
            <a:r>
              <a:rPr lang="en-US" noProof="1"/>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16514749-0C09-4910-A1F5-A5A3B603506F}"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F7101F97-6008-4B4C-B88B-C167ED2A0EBA}"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4013" y="1293813"/>
            <a:ext cx="4143375" cy="4768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9788" y="1293813"/>
            <a:ext cx="4144962" cy="4768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466794C6-769E-497A-B7B9-2403A21E998C}"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sldNum" sz="quarter" idx="10"/>
          </p:nvPr>
        </p:nvSpPr>
        <p:spPr>
          <a:ln/>
        </p:spPr>
        <p:txBody>
          <a:bodyPr/>
          <a:lstStyle>
            <a:lvl1pPr>
              <a:defRPr/>
            </a:lvl1pPr>
          </a:lstStyle>
          <a:p>
            <a:pPr>
              <a:defRPr/>
            </a:pPr>
            <a:fld id="{793F63B5-72AE-464F-A9A3-E7021BDAC630}"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sldNum" sz="quarter" idx="10"/>
          </p:nvPr>
        </p:nvSpPr>
        <p:spPr>
          <a:ln/>
        </p:spPr>
        <p:txBody>
          <a:bodyPr/>
          <a:lstStyle>
            <a:lvl1pPr>
              <a:defRPr/>
            </a:lvl1pPr>
          </a:lstStyle>
          <a:p>
            <a:pPr>
              <a:defRPr/>
            </a:pPr>
            <a:fld id="{A7739E1F-F925-4DB8-BD96-0D0453B6F7CE}"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334A81C-6C0F-403D-AD43-E01A02E42020}"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F17CBB88-9416-4035-9387-D91223ADF074}"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2E01FC5D-32B5-4989-8267-5B757689587A}"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4F395959-C50C-410C-99C6-C619BEE5D2C6}"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160E29B1-D664-43AD-9538-78C50C79B795}"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90513"/>
            <a:ext cx="2208213" cy="57721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0988" y="290513"/>
            <a:ext cx="6472237" cy="57721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8DFD23BF-4A1C-4180-8132-C52AD2E722F0}"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80988" y="290513"/>
            <a:ext cx="8832850" cy="458787"/>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54013" y="1293813"/>
            <a:ext cx="8440737" cy="4768850"/>
          </a:xfrm>
        </p:spPr>
        <p:txBody>
          <a:bodyPr/>
          <a:lstStyle/>
          <a:p>
            <a:pPr lvl="0"/>
            <a:endParaRPr lang="en-US" noProof="0" smtClean="0"/>
          </a:p>
        </p:txBody>
      </p:sp>
      <p:sp>
        <p:nvSpPr>
          <p:cNvPr id="4" name="Rectangle 8"/>
          <p:cNvSpPr>
            <a:spLocks noGrp="1" noChangeArrowheads="1"/>
          </p:cNvSpPr>
          <p:nvPr>
            <p:ph type="sldNum" sz="quarter" idx="10"/>
          </p:nvPr>
        </p:nvSpPr>
        <p:spPr>
          <a:ln/>
        </p:spPr>
        <p:txBody>
          <a:bodyPr/>
          <a:lstStyle>
            <a:lvl1pPr>
              <a:defRPr/>
            </a:lvl1pPr>
          </a:lstStyle>
          <a:p>
            <a:pPr>
              <a:defRPr/>
            </a:pPr>
            <a:fld id="{E5726365-72CB-46AE-B1A5-C158A2D4BC6A}"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80988" y="290513"/>
            <a:ext cx="8832850" cy="458787"/>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54013" y="1293813"/>
            <a:ext cx="4143375"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9788" y="1293813"/>
            <a:ext cx="4144962"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54013" y="3754438"/>
            <a:ext cx="4143375"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9788" y="3754438"/>
            <a:ext cx="4144962"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pPr>
              <a:defRPr/>
            </a:pPr>
            <a:fld id="{C1D9CE4C-70A3-47A3-A258-10365D524C72}"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fourObj" preserve="1">
  <p:cSld name="1_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80988" y="290513"/>
            <a:ext cx="8832850" cy="458787"/>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54013" y="1293813"/>
            <a:ext cx="4143375"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9788" y="1293813"/>
            <a:ext cx="4144962"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54013" y="3754438"/>
            <a:ext cx="4143375"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9788" y="3754438"/>
            <a:ext cx="4144962"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pPr>
              <a:defRPr/>
            </a:pPr>
            <a:fld id="{4EC5FA17-8322-4C15-89C1-1E09297483B8}"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t="5664" b="5989"/>
          <a:stretch>
            <a:fillRect/>
          </a:stretch>
        </p:blipFill>
        <p:spPr bwMode="auto">
          <a:xfrm>
            <a:off x="-12700" y="439738"/>
            <a:ext cx="9156700" cy="5956300"/>
          </a:xfrm>
          <a:prstGeom prst="rect">
            <a:avLst/>
          </a:prstGeom>
          <a:noFill/>
          <a:ln w="19050">
            <a:noFill/>
            <a:miter lim="800000"/>
            <a:headEnd/>
            <a:tailEnd/>
          </a:ln>
        </p:spPr>
      </p:pic>
      <p:sp>
        <p:nvSpPr>
          <p:cNvPr id="5" name="Rectangle 3"/>
          <p:cNvSpPr>
            <a:spLocks noChangeArrowheads="1"/>
          </p:cNvSpPr>
          <p:nvPr/>
        </p:nvSpPr>
        <p:spPr bwMode="ltGray">
          <a:xfrm>
            <a:off x="0" y="0"/>
            <a:ext cx="9144000" cy="339725"/>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defRPr/>
            </a:pPr>
            <a:endParaRPr lang="en-AU" sz="2200">
              <a:solidFill>
                <a:srgbClr val="000000"/>
              </a:solidFill>
              <a:latin typeface="Verdana" pitchFamily="34" charset="0"/>
            </a:endParaRPr>
          </a:p>
        </p:txBody>
      </p:sp>
      <p:sp>
        <p:nvSpPr>
          <p:cNvPr id="6" name="Rectangle 4"/>
          <p:cNvSpPr>
            <a:spLocks noChangeArrowheads="1"/>
          </p:cNvSpPr>
          <p:nvPr/>
        </p:nvSpPr>
        <p:spPr bwMode="ltGray">
          <a:xfrm>
            <a:off x="0" y="6518275"/>
            <a:ext cx="9144000" cy="339725"/>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defRPr/>
            </a:pPr>
            <a:endParaRPr lang="en-AU" sz="2200">
              <a:solidFill>
                <a:srgbClr val="000000"/>
              </a:solidFill>
              <a:latin typeface="Verdana" pitchFamily="34" charset="0"/>
            </a:endParaRPr>
          </a:p>
        </p:txBody>
      </p:sp>
      <p:sp>
        <p:nvSpPr>
          <p:cNvPr id="50181" name="Presentation Title"/>
          <p:cNvSpPr>
            <a:spLocks noGrp="1" noChangeArrowheads="1"/>
          </p:cNvSpPr>
          <p:nvPr>
            <p:ph type="ctrTitle" sz="quarter"/>
          </p:nvPr>
        </p:nvSpPr>
        <p:spPr bwMode="auto">
          <a:xfrm>
            <a:off x="465138" y="4294188"/>
            <a:ext cx="8218487" cy="588962"/>
          </a:xfrm>
        </p:spPr>
        <p:txBody>
          <a:bodyPr lIns="42616" tIns="41308" rIns="42616" bIns="41308">
            <a:spAutoFit/>
          </a:bodyPr>
          <a:lstStyle>
            <a:lvl1pPr algn="ctr">
              <a:defRPr sz="3400" b="1" noProof="1"/>
            </a:lvl1pPr>
          </a:lstStyle>
          <a:p>
            <a:r>
              <a:rPr lang="en-US" noProof="1"/>
              <a:t>Click to edit Master title style</a:t>
            </a:r>
          </a:p>
        </p:txBody>
      </p:sp>
      <p:sp>
        <p:nvSpPr>
          <p:cNvPr id="50182" name="Sub Title"/>
          <p:cNvSpPr>
            <a:spLocks noGrp="1" noChangeArrowheads="1"/>
          </p:cNvSpPr>
          <p:nvPr>
            <p:ph type="subTitle" sz="quarter" idx="1"/>
          </p:nvPr>
        </p:nvSpPr>
        <p:spPr>
          <a:xfrm>
            <a:off x="461963" y="4883150"/>
            <a:ext cx="8223250" cy="530225"/>
          </a:xfrm>
        </p:spPr>
        <p:txBody>
          <a:bodyPr lIns="42616" tIns="41308" rIns="42616" bIns="41308" anchor="ctr">
            <a:spAutoFit/>
          </a:bodyPr>
          <a:lstStyle>
            <a:lvl1pPr marL="0" indent="0" algn="ctr">
              <a:spcBef>
                <a:spcPct val="0"/>
              </a:spcBef>
              <a:buFont typeface="Verdana" pitchFamily="34" charset="0"/>
              <a:buNone/>
              <a:defRPr sz="3000" noProof="1">
                <a:solidFill>
                  <a:schemeClr val="tx2"/>
                </a:solidFill>
              </a:defRPr>
            </a:lvl1pPr>
          </a:lstStyle>
          <a:p>
            <a:r>
              <a:rPr lang="en-US" noProof="1"/>
              <a:t>Click to edit Master subtitle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16514749-0C09-4910-A1F5-A5A3B603506F}"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300AD8F7-7AB2-4E1E-B269-A60B414CD683}"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F7101F97-6008-4B4C-B88B-C167ED2A0EBA}"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4013" y="1293813"/>
            <a:ext cx="4143375" cy="4768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9788" y="1293813"/>
            <a:ext cx="4144962" cy="4768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466794C6-769E-497A-B7B9-2403A21E998C}"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sldNum" sz="quarter" idx="10"/>
          </p:nvPr>
        </p:nvSpPr>
        <p:spPr>
          <a:ln/>
        </p:spPr>
        <p:txBody>
          <a:bodyPr/>
          <a:lstStyle>
            <a:lvl1pPr>
              <a:defRPr/>
            </a:lvl1pPr>
          </a:lstStyle>
          <a:p>
            <a:pPr>
              <a:defRPr/>
            </a:pPr>
            <a:fld id="{793F63B5-72AE-464F-A9A3-E7021BDAC630}"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sldNum" sz="quarter" idx="10"/>
          </p:nvPr>
        </p:nvSpPr>
        <p:spPr>
          <a:ln/>
        </p:spPr>
        <p:txBody>
          <a:bodyPr/>
          <a:lstStyle>
            <a:lvl1pPr>
              <a:defRPr/>
            </a:lvl1pPr>
          </a:lstStyle>
          <a:p>
            <a:pPr>
              <a:defRPr/>
            </a:pPr>
            <a:fld id="{A7739E1F-F925-4DB8-BD96-0D0453B6F7CE}"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F17CBB88-9416-4035-9387-D91223ADF074}"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2E01FC5D-32B5-4989-8267-5B757689587A}"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4F395959-C50C-410C-99C6-C619BEE5D2C6}"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160E29B1-D664-43AD-9538-78C50C79B795}"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90513"/>
            <a:ext cx="2208213" cy="57721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0988" y="290513"/>
            <a:ext cx="6472237" cy="57721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8DFD23BF-4A1C-4180-8132-C52AD2E722F0}"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80988" y="290513"/>
            <a:ext cx="8832850" cy="458787"/>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54013" y="1293813"/>
            <a:ext cx="8440737" cy="4768850"/>
          </a:xfrm>
        </p:spPr>
        <p:txBody>
          <a:bodyPr/>
          <a:lstStyle/>
          <a:p>
            <a:pPr lvl="0"/>
            <a:endParaRPr lang="en-US" noProof="0" smtClean="0"/>
          </a:p>
        </p:txBody>
      </p:sp>
      <p:sp>
        <p:nvSpPr>
          <p:cNvPr id="4" name="Rectangle 8"/>
          <p:cNvSpPr>
            <a:spLocks noGrp="1" noChangeArrowheads="1"/>
          </p:cNvSpPr>
          <p:nvPr>
            <p:ph type="sldNum" sz="quarter" idx="10"/>
          </p:nvPr>
        </p:nvSpPr>
        <p:spPr>
          <a:ln/>
        </p:spPr>
        <p:txBody>
          <a:bodyPr/>
          <a:lstStyle>
            <a:lvl1pPr>
              <a:defRPr/>
            </a:lvl1pPr>
          </a:lstStyle>
          <a:p>
            <a:pPr>
              <a:defRPr/>
            </a:pPr>
            <a:fld id="{E5726365-72CB-46AE-B1A5-C158A2D4BC6A}" type="slidenum">
              <a:rPr>
                <a:solidFill>
                  <a:srgbClr val="FFFFFF"/>
                </a:solidFill>
              </a:rPr>
              <a:pPr>
                <a:defRPr/>
              </a:pPr>
              <a:t>‹#›</a:t>
            </a:fld>
            <a:endParaRPr lang="en-US">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4013" y="1293813"/>
            <a:ext cx="4143375" cy="4768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9788" y="1293813"/>
            <a:ext cx="4144962" cy="4768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71BC9C40-ACDD-4696-8BAF-E1591320CFED}" type="slidenum">
              <a:rPr lang="en-US"/>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80988" y="290513"/>
            <a:ext cx="8832850" cy="458787"/>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54013" y="1293813"/>
            <a:ext cx="4143375"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9788" y="1293813"/>
            <a:ext cx="4144962"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54013" y="3754438"/>
            <a:ext cx="4143375"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9788" y="3754438"/>
            <a:ext cx="4144962"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pPr>
              <a:defRPr/>
            </a:pPr>
            <a:fld id="{C1D9CE4C-70A3-47A3-A258-10365D524C72}"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fourObj" preserve="1">
  <p:cSld name="1_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80988" y="290513"/>
            <a:ext cx="8832850" cy="458787"/>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54013" y="1293813"/>
            <a:ext cx="4143375"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9788" y="1293813"/>
            <a:ext cx="4144962"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54013" y="3754438"/>
            <a:ext cx="4143375"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9788" y="3754438"/>
            <a:ext cx="4144962" cy="230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pPr>
              <a:defRPr/>
            </a:pPr>
            <a:fld id="{4EC5FA17-8322-4C15-89C1-1E09297483B8}" type="slidenum">
              <a:rPr lang="en-US">
                <a:solidFill>
                  <a:srgbClr val="FFFFFF"/>
                </a:solidFill>
              </a:rPr>
              <a:pPr>
                <a:defRPr/>
              </a:pPr>
              <a:t>‹#›</a:t>
            </a:fld>
            <a:endParaRPr lang="en-US">
              <a:solidFill>
                <a:srgbClr val="FFFFFF"/>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t="5664" b="5989"/>
          <a:stretch>
            <a:fillRect/>
          </a:stretch>
        </p:blipFill>
        <p:spPr bwMode="auto">
          <a:xfrm>
            <a:off x="-12700" y="439738"/>
            <a:ext cx="9156700" cy="5956300"/>
          </a:xfrm>
          <a:prstGeom prst="rect">
            <a:avLst/>
          </a:prstGeom>
          <a:noFill/>
          <a:ln w="19050">
            <a:noFill/>
            <a:miter lim="800000"/>
            <a:headEnd/>
            <a:tailEnd/>
          </a:ln>
        </p:spPr>
      </p:pic>
      <p:sp>
        <p:nvSpPr>
          <p:cNvPr id="5" name="Rectangle 3"/>
          <p:cNvSpPr>
            <a:spLocks noChangeArrowheads="1"/>
          </p:cNvSpPr>
          <p:nvPr/>
        </p:nvSpPr>
        <p:spPr bwMode="ltGray">
          <a:xfrm>
            <a:off x="0" y="0"/>
            <a:ext cx="9144000" cy="339725"/>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defRPr/>
            </a:pPr>
            <a:endParaRPr lang="en-AU" sz="2200" dirty="0">
              <a:solidFill>
                <a:srgbClr val="000000"/>
              </a:solidFill>
              <a:latin typeface="Verdana" pitchFamily="34" charset="0"/>
            </a:endParaRPr>
          </a:p>
        </p:txBody>
      </p:sp>
      <p:sp>
        <p:nvSpPr>
          <p:cNvPr id="6" name="Rectangle 4"/>
          <p:cNvSpPr>
            <a:spLocks noChangeArrowheads="1"/>
          </p:cNvSpPr>
          <p:nvPr/>
        </p:nvSpPr>
        <p:spPr bwMode="ltGray">
          <a:xfrm>
            <a:off x="0" y="6518275"/>
            <a:ext cx="9144000" cy="339725"/>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defRPr/>
            </a:pPr>
            <a:endParaRPr lang="en-AU" sz="2200" dirty="0">
              <a:solidFill>
                <a:srgbClr val="000000"/>
              </a:solidFill>
              <a:latin typeface="Verdana" pitchFamily="34" charset="0"/>
            </a:endParaRPr>
          </a:p>
        </p:txBody>
      </p:sp>
      <p:sp>
        <p:nvSpPr>
          <p:cNvPr id="50181" name="Presentation Title"/>
          <p:cNvSpPr>
            <a:spLocks noGrp="1" noChangeArrowheads="1"/>
          </p:cNvSpPr>
          <p:nvPr>
            <p:ph type="ctrTitle" sz="quarter"/>
          </p:nvPr>
        </p:nvSpPr>
        <p:spPr bwMode="auto">
          <a:xfrm>
            <a:off x="465138" y="4294188"/>
            <a:ext cx="8218487" cy="588962"/>
          </a:xfrm>
        </p:spPr>
        <p:txBody>
          <a:bodyPr lIns="42616" tIns="41308" rIns="42616" bIns="41308">
            <a:spAutoFit/>
          </a:bodyPr>
          <a:lstStyle>
            <a:lvl1pPr algn="ctr">
              <a:defRPr sz="3400" b="1" noProof="1"/>
            </a:lvl1pPr>
          </a:lstStyle>
          <a:p>
            <a:r>
              <a:rPr lang="en-US" noProof="1"/>
              <a:t>Click to edit Master title style</a:t>
            </a:r>
          </a:p>
        </p:txBody>
      </p:sp>
      <p:sp>
        <p:nvSpPr>
          <p:cNvPr id="50182" name="Sub Title"/>
          <p:cNvSpPr>
            <a:spLocks noGrp="1" noChangeArrowheads="1"/>
          </p:cNvSpPr>
          <p:nvPr>
            <p:ph type="subTitle" sz="quarter" idx="1"/>
          </p:nvPr>
        </p:nvSpPr>
        <p:spPr>
          <a:xfrm>
            <a:off x="461963" y="4883150"/>
            <a:ext cx="8223250" cy="530225"/>
          </a:xfrm>
        </p:spPr>
        <p:txBody>
          <a:bodyPr lIns="42616" tIns="41308" rIns="42616" bIns="41308" anchor="ctr">
            <a:spAutoFit/>
          </a:bodyPr>
          <a:lstStyle>
            <a:lvl1pPr marL="0" indent="0" algn="ctr">
              <a:spcBef>
                <a:spcPct val="0"/>
              </a:spcBef>
              <a:buFont typeface="Verdana" pitchFamily="34" charset="0"/>
              <a:buNone/>
              <a:defRPr sz="3000" noProof="1">
                <a:solidFill>
                  <a:schemeClr val="tx2"/>
                </a:solidFill>
              </a:defRPr>
            </a:lvl1pPr>
          </a:lstStyle>
          <a:p>
            <a:r>
              <a:rPr lang="en-US" noProof="1"/>
              <a:t>Click to edit Master subtitle style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D3208C8F-5341-4944-8C08-C55337151DB1}" type="slidenum">
              <a:rPr>
                <a:solidFill>
                  <a:srgbClr val="FFFFFF"/>
                </a:solidFill>
              </a:rPr>
              <a:pPr>
                <a:defRPr/>
              </a:pPr>
              <a:t>‹#›</a:t>
            </a:fld>
            <a:endParaRPr lang="en-US" dirty="0">
              <a:solidFill>
                <a:srgbClr val="FFFFFF"/>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4652F140-DF54-452F-8A6F-16F621D78895}" type="slidenum">
              <a:rPr lang="en-US" smtClean="0">
                <a:solidFill>
                  <a:srgbClr val="FFFFFF"/>
                </a:solidFill>
              </a:rPr>
              <a:pPr>
                <a:defRPr/>
              </a:pPr>
              <a:t>‹#›</a:t>
            </a:fld>
            <a:endParaRPr lang="en-US" dirty="0">
              <a:solidFill>
                <a:srgbClr val="FFFFFF"/>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7963A4B6-F727-4F58-8C5D-DA3CDC7AF962}" type="slidenum">
              <a:rPr>
                <a:solidFill>
                  <a:srgbClr val="FFFFFF"/>
                </a:solidFill>
              </a:rPr>
              <a:pPr>
                <a:defRPr/>
              </a:pPr>
              <a:t>‹#›</a:t>
            </a:fld>
            <a:endParaRPr lang="en-US" dirty="0">
              <a:solidFill>
                <a:srgbClr val="FFFFFF"/>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4013" y="1293813"/>
            <a:ext cx="4143375" cy="4768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9788" y="1293813"/>
            <a:ext cx="4144962" cy="4768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EA0294E5-24D5-4784-90FA-9D8938C98627}" type="slidenum">
              <a:rPr>
                <a:solidFill>
                  <a:srgbClr val="FFFFFF"/>
                </a:solidFill>
              </a:rPr>
              <a:pPr>
                <a:defRPr/>
              </a:pPr>
              <a:t>‹#›</a:t>
            </a:fld>
            <a:endParaRPr lang="en-US" dirty="0">
              <a:solidFill>
                <a:srgbClr val="FFFFFF"/>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sldNum" sz="quarter" idx="10"/>
          </p:nvPr>
        </p:nvSpPr>
        <p:spPr>
          <a:ln/>
        </p:spPr>
        <p:txBody>
          <a:bodyPr/>
          <a:lstStyle>
            <a:lvl1pPr>
              <a:defRPr/>
            </a:lvl1pPr>
          </a:lstStyle>
          <a:p>
            <a:pPr>
              <a:defRPr/>
            </a:pPr>
            <a:fld id="{A744CF70-DF46-4FF1-943D-A4B3B5005743}" type="slidenum">
              <a:rPr>
                <a:solidFill>
                  <a:srgbClr val="FFFFFF"/>
                </a:solidFill>
              </a:rPr>
              <a:pPr>
                <a:defRPr/>
              </a:pPr>
              <a:t>‹#›</a:t>
            </a:fld>
            <a:endParaRPr lang="en-US" dirty="0">
              <a:solidFill>
                <a:srgbClr val="FFFFFF"/>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sldNum" sz="quarter" idx="10"/>
          </p:nvPr>
        </p:nvSpPr>
        <p:spPr>
          <a:ln/>
        </p:spPr>
        <p:txBody>
          <a:bodyPr/>
          <a:lstStyle>
            <a:lvl1pPr>
              <a:defRPr/>
            </a:lvl1pPr>
          </a:lstStyle>
          <a:p>
            <a:pPr>
              <a:defRPr/>
            </a:pPr>
            <a:fld id="{90E0A964-0E1F-47D3-97FF-ED30A869558B}" type="slidenum">
              <a:rPr>
                <a:solidFill>
                  <a:srgbClr val="FFFFFF"/>
                </a:solidFill>
              </a:rPr>
              <a:pPr>
                <a:defRPr/>
              </a:pPr>
              <a:t>‹#›</a:t>
            </a:fld>
            <a:endParaRPr lang="en-US" dirty="0">
              <a:solidFill>
                <a:srgbClr val="FFFFFF"/>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4DBFE169-7FAF-40F4-A8E3-2324B924EC2D}" type="slidenum">
              <a:rPr>
                <a:solidFill>
                  <a:srgbClr val="FFFFFF"/>
                </a:solidFill>
              </a:rPr>
              <a:pPr>
                <a:defRPr/>
              </a:pPr>
              <a:t>‹#›</a:t>
            </a:fld>
            <a:endParaRPr lang="en-US" dirty="0">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05CA2EF5-A340-4DDF-A436-81CCDEB02DD4}" type="slidenum">
              <a:rPr lang="en-US"/>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553A7695-7749-45C5-A962-66E067D6A242}" type="slidenum">
              <a:rPr>
                <a:solidFill>
                  <a:srgbClr val="FFFFFF"/>
                </a:solidFill>
              </a:rPr>
              <a:pPr>
                <a:defRPr/>
              </a:pPr>
              <a:t>‹#›</a:t>
            </a:fld>
            <a:endParaRPr lang="en-US" dirty="0">
              <a:solidFill>
                <a:srgbClr val="FFFFFF"/>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262612EF-9E3E-431D-A105-8539A526C0A3}" type="slidenum">
              <a:rPr>
                <a:solidFill>
                  <a:srgbClr val="FFFFFF"/>
                </a:solidFill>
              </a:rPr>
              <a:pPr>
                <a:defRPr/>
              </a:pPr>
              <a:t>‹#›</a:t>
            </a:fld>
            <a:endParaRPr lang="en-US" dirty="0">
              <a:solidFill>
                <a:srgbClr val="FFFFFF"/>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77A3AED1-3BF2-4C57-A245-D1D18DCF9903}" type="slidenum">
              <a:rPr>
                <a:solidFill>
                  <a:srgbClr val="FFFFFF"/>
                </a:solidFill>
              </a:rPr>
              <a:pPr>
                <a:defRPr/>
              </a:pPr>
              <a:t>‹#›</a:t>
            </a:fld>
            <a:endParaRPr lang="en-US" dirty="0">
              <a:solidFill>
                <a:srgbClr val="FFFFFF"/>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90513"/>
            <a:ext cx="2208213" cy="57721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0988" y="290513"/>
            <a:ext cx="6472237" cy="57721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C3D59138-7C8B-4D7E-9F86-43E5ADAAC88F}" type="slidenum">
              <a:rPr>
                <a:solidFill>
                  <a:srgbClr val="FFFFFF"/>
                </a:solidFill>
              </a:rPr>
              <a:pPr>
                <a:defRPr/>
              </a:pPr>
              <a:t>‹#›</a:t>
            </a:fld>
            <a:endParaRPr lang="en-US" dirty="0">
              <a:solidFill>
                <a:srgbClr val="FFFFFF"/>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80988" y="290513"/>
            <a:ext cx="8832850" cy="5772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8"/>
          <p:cNvSpPr>
            <a:spLocks noGrp="1" noChangeArrowheads="1"/>
          </p:cNvSpPr>
          <p:nvPr>
            <p:ph type="sldNum" sz="quarter" idx="10"/>
          </p:nvPr>
        </p:nvSpPr>
        <p:spPr>
          <a:ln/>
        </p:spPr>
        <p:txBody>
          <a:bodyPr/>
          <a:lstStyle>
            <a:lvl1pPr>
              <a:defRPr/>
            </a:lvl1pPr>
          </a:lstStyle>
          <a:p>
            <a:pPr>
              <a:defRPr/>
            </a:pPr>
            <a:fld id="{9C9AF66D-548D-4BFC-81A8-07788C2E3E39}" type="slidenum">
              <a:rPr>
                <a:solidFill>
                  <a:srgbClr val="FFFFFF"/>
                </a:solidFill>
              </a:rPr>
              <a:pPr>
                <a:defRPr/>
              </a:pPr>
              <a:t>‹#›</a:t>
            </a:fld>
            <a:endParaRPr lang="en-US" dirty="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45949915-FCCD-4201-B17F-5E699FF9A932}"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AD79BEE-ABE3-4DFA-A2B8-7A737567230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310D8D8C-491A-45B9-9276-AAB7EF0EE44E}"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676D90C2-DC34-4582-8C4C-A3220DA74B1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ags" Target="../tags/tag7.xml"/><Relationship Id="rId2" Type="http://schemas.openxmlformats.org/officeDocument/2006/relationships/slideLayout" Target="../slideLayouts/slideLayout15.xml"/><Relationship Id="rId16" Type="http://schemas.openxmlformats.org/officeDocument/2006/relationships/tags" Target="../tags/tag6.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jpe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ags" Target="../tags/tag9.xml"/><Relationship Id="rId2" Type="http://schemas.openxmlformats.org/officeDocument/2006/relationships/slideLayout" Target="../slideLayouts/slideLayout29.xml"/><Relationship Id="rId16" Type="http://schemas.openxmlformats.org/officeDocument/2006/relationships/tags" Target="../tags/tag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image" Target="../media/image1.jpeg"/><Relationship Id="rId2" Type="http://schemas.openxmlformats.org/officeDocument/2006/relationships/slideLayout" Target="../slideLayouts/slideLayout43.xml"/><Relationship Id="rId16" Type="http://schemas.openxmlformats.org/officeDocument/2006/relationships/tags" Target="../tags/tag1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ags" Target="../tags/tag10.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322882" name="Picture 2" descr="BG9"/>
          <p:cNvPicPr>
            <a:picLocks noChangeAspect="1" noChangeArrowheads="1"/>
          </p:cNvPicPr>
          <p:nvPr/>
        </p:nvPicPr>
        <p:blipFill>
          <a:blip r:embed="rId17" cstate="print"/>
          <a:srcRect/>
          <a:stretch>
            <a:fillRect/>
          </a:stretch>
        </p:blipFill>
        <p:spPr bwMode="auto">
          <a:xfrm>
            <a:off x="0" y="0"/>
            <a:ext cx="9148763" cy="6858000"/>
          </a:xfrm>
          <a:prstGeom prst="rect">
            <a:avLst/>
          </a:prstGeom>
          <a:noFill/>
        </p:spPr>
      </p:pic>
      <p:sp>
        <p:nvSpPr>
          <p:cNvPr id="3322883" name="Rectangle 3"/>
          <p:cNvSpPr>
            <a:spLocks noChangeArrowheads="1"/>
          </p:cNvSpPr>
          <p:nvPr/>
        </p:nvSpPr>
        <p:spPr bwMode="white">
          <a:xfrm>
            <a:off x="0" y="1030288"/>
            <a:ext cx="9144000" cy="5827712"/>
          </a:xfrm>
          <a:prstGeom prst="rect">
            <a:avLst/>
          </a:prstGeom>
          <a:solidFill>
            <a:srgbClr val="FFFFFF"/>
          </a:solidFill>
          <a:ln w="19050">
            <a:noFill/>
            <a:miter lim="800000"/>
            <a:headEnd/>
            <a:tailEnd/>
          </a:ln>
          <a:effectLst/>
        </p:spPr>
        <p:txBody>
          <a:bodyPr wrap="none" lIns="46800" tIns="46800" rIns="46800" bIns="46800" anchor="ctr"/>
          <a:lstStyle/>
          <a:p>
            <a:endParaRPr lang="en-US"/>
          </a:p>
        </p:txBody>
      </p:sp>
      <p:sp>
        <p:nvSpPr>
          <p:cNvPr id="3322884" name="Title1"/>
          <p:cNvSpPr>
            <a:spLocks noGrp="1" noChangeArrowheads="1"/>
          </p:cNvSpPr>
          <p:nvPr>
            <p:ph type="title"/>
            <p:custDataLst>
              <p:tags r:id="rId15"/>
            </p:custDataLst>
          </p:nvPr>
        </p:nvSpPr>
        <p:spPr bwMode="gray">
          <a:xfrm>
            <a:off x="280988" y="290513"/>
            <a:ext cx="8832850" cy="458787"/>
          </a:xfrm>
          <a:prstGeom prst="rect">
            <a:avLst/>
          </a:prstGeom>
          <a:noFill/>
          <a:ln w="9525">
            <a:noFill/>
            <a:miter lim="800000"/>
            <a:headEnd/>
            <a:tailEnd/>
          </a:ln>
          <a:effectLst/>
        </p:spPr>
        <p:txBody>
          <a:bodyPr vert="horz" wrap="square" lIns="0" tIns="0" rIns="67111" bIns="0" numCol="1" anchor="ctr" anchorCtr="0" compatLnSpc="1">
            <a:prstTxWarp prst="textNoShape">
              <a:avLst/>
            </a:prstTxWarp>
          </a:bodyPr>
          <a:lstStyle/>
          <a:p>
            <a:pPr lvl="0"/>
            <a:r>
              <a:rPr lang="en-US" noProof="1" smtClean="0"/>
              <a:t>Click to edit Master title style</a:t>
            </a:r>
          </a:p>
        </p:txBody>
      </p:sp>
      <p:sp>
        <p:nvSpPr>
          <p:cNvPr id="3322885" name="Rectangle 5"/>
          <p:cNvSpPr>
            <a:spLocks noGrp="1" noChangeArrowheads="1"/>
          </p:cNvSpPr>
          <p:nvPr>
            <p:ph type="body" idx="1"/>
          </p:nvPr>
        </p:nvSpPr>
        <p:spPr bwMode="auto">
          <a:xfrm>
            <a:off x="354013" y="1293813"/>
            <a:ext cx="8440737" cy="4768850"/>
          </a:xfrm>
          <a:prstGeom prst="rect">
            <a:avLst/>
          </a:prstGeom>
          <a:noFill/>
          <a:ln w="9525">
            <a:noFill/>
            <a:miter lim="800000"/>
            <a:headEnd/>
            <a:tailEnd/>
          </a:ln>
          <a:effectLst/>
        </p:spPr>
        <p:txBody>
          <a:bodyPr vert="horz" wrap="square" lIns="43622" tIns="43622" rIns="43622" bIns="43622" numCol="1" anchor="t" anchorCtr="0" compatLnSpc="1">
            <a:prstTxWarp prst="textNoShape">
              <a:avLst/>
            </a:prstTxWarp>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p>
        </p:txBody>
      </p:sp>
      <p:sp>
        <p:nvSpPr>
          <p:cNvPr id="3322886" name="Notes" hidden="1"/>
          <p:cNvSpPr txBox="1">
            <a:spLocks noChangeArrowheads="1"/>
          </p:cNvSpPr>
          <p:nvPr>
            <p:custDataLst>
              <p:tags r:id="rId16"/>
            </p:custDataLst>
          </p:nvPr>
        </p:nvSpPr>
        <p:spPr bwMode="auto">
          <a:xfrm>
            <a:off x="209550" y="6338888"/>
            <a:ext cx="5772150" cy="139700"/>
          </a:xfrm>
          <a:prstGeom prst="rect">
            <a:avLst/>
          </a:prstGeom>
          <a:noFill/>
          <a:ln w="12700">
            <a:noFill/>
            <a:miter lim="800000"/>
            <a:headEnd type="none" w="sm" len="sm"/>
            <a:tailEnd type="none" w="sm" len="sm"/>
          </a:ln>
          <a:effectLst/>
        </p:spPr>
        <p:txBody>
          <a:bodyPr lIns="0" tIns="0" rIns="0" bIns="0" anchor="b">
            <a:spAutoFit/>
          </a:bodyPr>
          <a:lstStyle/>
          <a:p>
            <a:pPr marL="171450" indent="-171450" defTabSz="820738" eaLnBrk="0" fontAlgn="t" hangingPunct="0"/>
            <a:endParaRPr lang="en-US" sz="900" noProof="1">
              <a:solidFill>
                <a:schemeClr val="tx1"/>
              </a:solidFill>
              <a:latin typeface="Verdana" pitchFamily="34" charset="0"/>
            </a:endParaRPr>
          </a:p>
        </p:txBody>
      </p:sp>
      <p:sp>
        <p:nvSpPr>
          <p:cNvPr id="3322887" name="Rectangle 7"/>
          <p:cNvSpPr>
            <a:spLocks noChangeArrowheads="1"/>
          </p:cNvSpPr>
          <p:nvPr/>
        </p:nvSpPr>
        <p:spPr bwMode="ltGray">
          <a:xfrm>
            <a:off x="0" y="6578600"/>
            <a:ext cx="9144000" cy="287338"/>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r>
              <a:rPr lang="en-AU" sz="900" b="1">
                <a:latin typeface="Verdana" pitchFamily="34" charset="0"/>
              </a:rPr>
              <a:t>Vonage Proprietary – For Internal Use Only</a:t>
            </a:r>
          </a:p>
        </p:txBody>
      </p:sp>
      <p:sp>
        <p:nvSpPr>
          <p:cNvPr id="3322888" name="Rectangle 8"/>
          <p:cNvSpPr>
            <a:spLocks noGrp="1" noChangeArrowheads="1"/>
          </p:cNvSpPr>
          <p:nvPr>
            <p:ph type="sldNum" sz="quarter" idx="4"/>
          </p:nvPr>
        </p:nvSpPr>
        <p:spPr bwMode="auto">
          <a:xfrm>
            <a:off x="8847138" y="6662738"/>
            <a:ext cx="296862" cy="174625"/>
          </a:xfrm>
          <a:prstGeom prst="rect">
            <a:avLst/>
          </a:prstGeom>
          <a:noFill/>
          <a:ln w="9525">
            <a:noFill/>
            <a:miter lim="800000"/>
            <a:headEnd/>
            <a:tailEnd/>
          </a:ln>
          <a:effectLst/>
        </p:spPr>
        <p:txBody>
          <a:bodyPr vert="horz" wrap="none" lIns="0" tIns="41308" rIns="0" bIns="41308" numCol="1" anchor="ctr" anchorCtr="0" compatLnSpc="1">
            <a:prstTxWarp prst="textNoShape">
              <a:avLst/>
            </a:prstTxWarp>
          </a:bodyPr>
          <a:lstStyle>
            <a:lvl1pPr defTabSz="820738" eaLnBrk="0" hangingPunct="0">
              <a:defRPr sz="900" noProof="1">
                <a:latin typeface="Verdana" pitchFamily="34" charset="0"/>
              </a:defRPr>
            </a:lvl1pPr>
          </a:lstStyle>
          <a:p>
            <a:fld id="{8CB697C8-E376-47A5-A14A-DC3B15790DE1}" type="slidenum">
              <a:rPr/>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hdr="0" ftr="0" dt="0"/>
  <p:txStyles>
    <p:titleStyle>
      <a:lvl1pPr algn="l" defTabSz="820738" rtl="0" fontAlgn="base">
        <a:spcBef>
          <a:spcPct val="0"/>
        </a:spcBef>
        <a:spcAft>
          <a:spcPct val="0"/>
        </a:spcAft>
        <a:defRPr sz="3000">
          <a:solidFill>
            <a:schemeClr val="tx2"/>
          </a:solidFill>
          <a:latin typeface="+mj-lt"/>
          <a:ea typeface="+mj-ea"/>
          <a:cs typeface="+mj-cs"/>
        </a:defRPr>
      </a:lvl1pPr>
      <a:lvl2pPr algn="l" defTabSz="820738" rtl="0" fontAlgn="base">
        <a:spcBef>
          <a:spcPct val="0"/>
        </a:spcBef>
        <a:spcAft>
          <a:spcPct val="0"/>
        </a:spcAft>
        <a:defRPr sz="3000">
          <a:solidFill>
            <a:schemeClr val="tx2"/>
          </a:solidFill>
          <a:latin typeface="Tahoma" pitchFamily="34" charset="0"/>
        </a:defRPr>
      </a:lvl2pPr>
      <a:lvl3pPr algn="l" defTabSz="820738" rtl="0" fontAlgn="base">
        <a:spcBef>
          <a:spcPct val="0"/>
        </a:spcBef>
        <a:spcAft>
          <a:spcPct val="0"/>
        </a:spcAft>
        <a:defRPr sz="3000">
          <a:solidFill>
            <a:schemeClr val="tx2"/>
          </a:solidFill>
          <a:latin typeface="Tahoma" pitchFamily="34" charset="0"/>
        </a:defRPr>
      </a:lvl3pPr>
      <a:lvl4pPr algn="l" defTabSz="820738" rtl="0" fontAlgn="base">
        <a:spcBef>
          <a:spcPct val="0"/>
        </a:spcBef>
        <a:spcAft>
          <a:spcPct val="0"/>
        </a:spcAft>
        <a:defRPr sz="3000">
          <a:solidFill>
            <a:schemeClr val="tx2"/>
          </a:solidFill>
          <a:latin typeface="Tahoma" pitchFamily="34" charset="0"/>
        </a:defRPr>
      </a:lvl4pPr>
      <a:lvl5pPr algn="l" defTabSz="820738" rtl="0" fontAlgn="base">
        <a:spcBef>
          <a:spcPct val="0"/>
        </a:spcBef>
        <a:spcAft>
          <a:spcPct val="0"/>
        </a:spcAft>
        <a:defRPr sz="3000">
          <a:solidFill>
            <a:schemeClr val="tx2"/>
          </a:solidFill>
          <a:latin typeface="Tahoma" pitchFamily="34" charset="0"/>
        </a:defRPr>
      </a:lvl5pPr>
      <a:lvl6pPr marL="457200" algn="l" defTabSz="820738" rtl="0" fontAlgn="base">
        <a:spcBef>
          <a:spcPct val="0"/>
        </a:spcBef>
        <a:spcAft>
          <a:spcPct val="0"/>
        </a:spcAft>
        <a:defRPr sz="3000">
          <a:solidFill>
            <a:schemeClr val="tx2"/>
          </a:solidFill>
          <a:latin typeface="Tahoma" pitchFamily="34" charset="0"/>
        </a:defRPr>
      </a:lvl6pPr>
      <a:lvl7pPr marL="914400" algn="l" defTabSz="820738" rtl="0" fontAlgn="base">
        <a:spcBef>
          <a:spcPct val="0"/>
        </a:spcBef>
        <a:spcAft>
          <a:spcPct val="0"/>
        </a:spcAft>
        <a:defRPr sz="3000">
          <a:solidFill>
            <a:schemeClr val="tx2"/>
          </a:solidFill>
          <a:latin typeface="Tahoma" pitchFamily="34" charset="0"/>
        </a:defRPr>
      </a:lvl7pPr>
      <a:lvl8pPr marL="1371600" algn="l" defTabSz="820738" rtl="0" fontAlgn="base">
        <a:spcBef>
          <a:spcPct val="0"/>
        </a:spcBef>
        <a:spcAft>
          <a:spcPct val="0"/>
        </a:spcAft>
        <a:defRPr sz="3000">
          <a:solidFill>
            <a:schemeClr val="tx2"/>
          </a:solidFill>
          <a:latin typeface="Tahoma" pitchFamily="34" charset="0"/>
        </a:defRPr>
      </a:lvl8pPr>
      <a:lvl9pPr marL="1828800" algn="l" defTabSz="820738" rtl="0" fontAlgn="base">
        <a:spcBef>
          <a:spcPct val="0"/>
        </a:spcBef>
        <a:spcAft>
          <a:spcPct val="0"/>
        </a:spcAft>
        <a:defRPr sz="3000">
          <a:solidFill>
            <a:schemeClr val="tx2"/>
          </a:solidFill>
          <a:latin typeface="Tahoma" pitchFamily="34" charset="0"/>
        </a:defRPr>
      </a:lvl9pPr>
    </p:titleStyle>
    <p:bodyStyle>
      <a:lvl1pPr marL="252413" indent="-252413" algn="l" rtl="0" fontAlgn="base">
        <a:spcBef>
          <a:spcPct val="40000"/>
        </a:spcBef>
        <a:spcAft>
          <a:spcPct val="0"/>
        </a:spcAft>
        <a:buClr>
          <a:schemeClr val="tx1"/>
        </a:buClr>
        <a:buFont typeface="Verdana" pitchFamily="34" charset="0"/>
        <a:buChar char="•"/>
        <a:defRPr sz="2200">
          <a:solidFill>
            <a:schemeClr val="tx1"/>
          </a:solidFill>
          <a:latin typeface="+mn-lt"/>
          <a:ea typeface="+mn-ea"/>
          <a:cs typeface="+mn-cs"/>
        </a:defRPr>
      </a:lvl1pPr>
      <a:lvl2pPr marL="534988" indent="-109538" algn="l" rtl="0" fontAlgn="base">
        <a:spcBef>
          <a:spcPct val="20000"/>
        </a:spcBef>
        <a:spcAft>
          <a:spcPct val="0"/>
        </a:spcAft>
        <a:buClr>
          <a:schemeClr val="tx1"/>
        </a:buClr>
        <a:buChar char="-"/>
        <a:defRPr sz="1900">
          <a:solidFill>
            <a:schemeClr val="tx1"/>
          </a:solidFill>
          <a:latin typeface="+mn-lt"/>
        </a:defRPr>
      </a:lvl2pPr>
      <a:lvl3pPr marL="981075" indent="-268288" algn="l" rtl="0" fontAlgn="base">
        <a:spcBef>
          <a:spcPct val="20000"/>
        </a:spcBef>
        <a:spcAft>
          <a:spcPct val="0"/>
        </a:spcAft>
        <a:buClr>
          <a:schemeClr val="tx1"/>
        </a:buClr>
        <a:buFont typeface="Marlett" pitchFamily="2" charset="2"/>
        <a:buChar char="8"/>
        <a:defRPr sz="1900">
          <a:solidFill>
            <a:schemeClr val="tx1"/>
          </a:solidFill>
          <a:latin typeface="+mn-lt"/>
        </a:defRPr>
      </a:lvl3pPr>
      <a:lvl4pPr marL="1350963" indent="-192088" algn="l" rtl="0" fontAlgn="base">
        <a:spcBef>
          <a:spcPct val="20000"/>
        </a:spcBef>
        <a:spcAft>
          <a:spcPct val="0"/>
        </a:spcAft>
        <a:buClr>
          <a:schemeClr val="tx1"/>
        </a:buClr>
        <a:buChar char="-"/>
        <a:defRPr sz="1900">
          <a:solidFill>
            <a:schemeClr val="tx1"/>
          </a:solidFill>
          <a:latin typeface="+mn-lt"/>
        </a:defRPr>
      </a:lvl4pPr>
      <a:lvl5pPr marL="20113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5pPr>
      <a:lvl6pPr marL="24685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6pPr>
      <a:lvl7pPr marL="29257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7pPr>
      <a:lvl8pPr marL="33829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8pPr>
      <a:lvl9pPr marL="38401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G9"/>
          <p:cNvPicPr>
            <a:picLocks noChangeAspect="1" noChangeArrowheads="1"/>
          </p:cNvPicPr>
          <p:nvPr/>
        </p:nvPicPr>
        <p:blipFill>
          <a:blip r:embed="rId18" cstate="print"/>
          <a:srcRect/>
          <a:stretch>
            <a:fillRect/>
          </a:stretch>
        </p:blipFill>
        <p:spPr bwMode="auto">
          <a:xfrm>
            <a:off x="0" y="0"/>
            <a:ext cx="9148763" cy="6858000"/>
          </a:xfrm>
          <a:prstGeom prst="rect">
            <a:avLst/>
          </a:prstGeom>
          <a:noFill/>
          <a:ln w="9525">
            <a:noFill/>
            <a:miter lim="800000"/>
            <a:headEnd/>
            <a:tailEnd/>
          </a:ln>
        </p:spPr>
      </p:pic>
      <p:sp>
        <p:nvSpPr>
          <p:cNvPr id="49155" name="Rectangle 3"/>
          <p:cNvSpPr>
            <a:spLocks noChangeArrowheads="1"/>
          </p:cNvSpPr>
          <p:nvPr/>
        </p:nvSpPr>
        <p:spPr bwMode="white">
          <a:xfrm>
            <a:off x="0" y="1030288"/>
            <a:ext cx="9144000" cy="5827712"/>
          </a:xfrm>
          <a:prstGeom prst="rect">
            <a:avLst/>
          </a:prstGeom>
          <a:solidFill>
            <a:srgbClr val="FFFFFF"/>
          </a:solidFill>
          <a:ln w="19050">
            <a:noFill/>
            <a:miter lim="800000"/>
            <a:headEnd/>
            <a:tailEnd/>
          </a:ln>
          <a:effectLst/>
        </p:spPr>
        <p:txBody>
          <a:bodyPr wrap="none" lIns="46800" tIns="46800" rIns="46800" bIns="46800" anchor="ctr"/>
          <a:lstStyle/>
          <a:p>
            <a:pPr>
              <a:lnSpc>
                <a:spcPct val="80000"/>
              </a:lnSpc>
              <a:spcBef>
                <a:spcPct val="40000"/>
              </a:spcBef>
              <a:buClr>
                <a:srgbClr val="000000"/>
              </a:buClr>
              <a:buFont typeface="Verdana" pitchFamily="34" charset="0"/>
              <a:buChar char="•"/>
              <a:defRPr/>
            </a:pPr>
            <a:endParaRPr lang="en-US" sz="1000">
              <a:solidFill>
                <a:srgbClr val="000000"/>
              </a:solidFill>
            </a:endParaRPr>
          </a:p>
        </p:txBody>
      </p:sp>
      <p:sp>
        <p:nvSpPr>
          <p:cNvPr id="2052" name="Title1"/>
          <p:cNvSpPr>
            <a:spLocks noGrp="1" noChangeArrowheads="1"/>
          </p:cNvSpPr>
          <p:nvPr>
            <p:ph type="title"/>
            <p:custDataLst>
              <p:tags r:id="rId16"/>
            </p:custDataLst>
          </p:nvPr>
        </p:nvSpPr>
        <p:spPr bwMode="gray">
          <a:xfrm>
            <a:off x="280988" y="290513"/>
            <a:ext cx="8832850" cy="458787"/>
          </a:xfrm>
          <a:prstGeom prst="rect">
            <a:avLst/>
          </a:prstGeom>
          <a:noFill/>
          <a:ln w="9525">
            <a:noFill/>
            <a:miter lim="800000"/>
            <a:headEnd/>
            <a:tailEnd/>
          </a:ln>
        </p:spPr>
        <p:txBody>
          <a:bodyPr vert="horz" wrap="square" lIns="0" tIns="0" rIns="67111" bIns="0" numCol="1" anchor="ctr" anchorCtr="0" compatLnSpc="1">
            <a:prstTxWarp prst="textNoShape">
              <a:avLst/>
            </a:prstTxWarp>
          </a:bodyPr>
          <a:lstStyle/>
          <a:p>
            <a:pPr lvl="0"/>
            <a:r>
              <a:rPr lang="en-US" noProof="1" smtClean="0"/>
              <a:t>Click to edit Master title style</a:t>
            </a:r>
          </a:p>
        </p:txBody>
      </p:sp>
      <p:sp>
        <p:nvSpPr>
          <p:cNvPr id="2053" name="Rectangle 5"/>
          <p:cNvSpPr>
            <a:spLocks noGrp="1" noChangeArrowheads="1"/>
          </p:cNvSpPr>
          <p:nvPr>
            <p:ph type="body" idx="1"/>
          </p:nvPr>
        </p:nvSpPr>
        <p:spPr bwMode="auto">
          <a:xfrm>
            <a:off x="354013" y="1293813"/>
            <a:ext cx="8440737" cy="4768850"/>
          </a:xfrm>
          <a:prstGeom prst="rect">
            <a:avLst/>
          </a:prstGeom>
          <a:noFill/>
          <a:ln w="9525">
            <a:noFill/>
            <a:miter lim="800000"/>
            <a:headEnd/>
            <a:tailEnd/>
          </a:ln>
        </p:spPr>
        <p:txBody>
          <a:bodyPr vert="horz" wrap="square" lIns="43622" tIns="43622" rIns="43622" bIns="43622" numCol="1" anchor="t" anchorCtr="0" compatLnSpc="1">
            <a:prstTxWarp prst="textNoShape">
              <a:avLst/>
            </a:prstTxWarp>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p>
        </p:txBody>
      </p:sp>
      <p:sp>
        <p:nvSpPr>
          <p:cNvPr id="49158" name="Notes" hidden="1"/>
          <p:cNvSpPr txBox="1">
            <a:spLocks noChangeArrowheads="1"/>
          </p:cNvSpPr>
          <p:nvPr>
            <p:custDataLst>
              <p:tags r:id="rId17"/>
            </p:custDataLst>
          </p:nvPr>
        </p:nvSpPr>
        <p:spPr bwMode="auto">
          <a:xfrm>
            <a:off x="209550" y="6338888"/>
            <a:ext cx="5772150" cy="139700"/>
          </a:xfrm>
          <a:prstGeom prst="rect">
            <a:avLst/>
          </a:prstGeom>
          <a:noFill/>
          <a:ln w="12700">
            <a:noFill/>
            <a:miter lim="800000"/>
            <a:headEnd type="none" w="sm" len="sm"/>
            <a:tailEnd type="none" w="sm" len="sm"/>
          </a:ln>
          <a:effectLst/>
        </p:spPr>
        <p:txBody>
          <a:bodyPr lIns="0" tIns="0" rIns="0" bIns="0" anchor="b">
            <a:spAutoFit/>
          </a:bodyPr>
          <a:lstStyle/>
          <a:p>
            <a:pPr marL="171450" indent="-171450" defTabSz="820738" eaLnBrk="0" fontAlgn="t" hangingPunct="0">
              <a:defRPr/>
            </a:pPr>
            <a:endParaRPr lang="en-US" sz="900" noProof="1">
              <a:solidFill>
                <a:srgbClr val="000000"/>
              </a:solidFill>
              <a:latin typeface="Verdana" pitchFamily="34" charset="0"/>
            </a:endParaRPr>
          </a:p>
        </p:txBody>
      </p:sp>
      <p:sp>
        <p:nvSpPr>
          <p:cNvPr id="49159" name="Rectangle 7"/>
          <p:cNvSpPr>
            <a:spLocks noChangeArrowheads="1"/>
          </p:cNvSpPr>
          <p:nvPr/>
        </p:nvSpPr>
        <p:spPr bwMode="ltGray">
          <a:xfrm>
            <a:off x="0" y="6578600"/>
            <a:ext cx="9144000" cy="287338"/>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defRPr/>
            </a:pPr>
            <a:endParaRPr lang="en-AU" sz="2200">
              <a:solidFill>
                <a:srgbClr val="000000"/>
              </a:solidFill>
              <a:latin typeface="Verdana" pitchFamily="34" charset="0"/>
            </a:endParaRPr>
          </a:p>
        </p:txBody>
      </p:sp>
      <p:sp>
        <p:nvSpPr>
          <p:cNvPr id="49160" name="Rectangle 8"/>
          <p:cNvSpPr>
            <a:spLocks noGrp="1" noChangeArrowheads="1"/>
          </p:cNvSpPr>
          <p:nvPr>
            <p:ph type="sldNum" sz="quarter" idx="4"/>
          </p:nvPr>
        </p:nvSpPr>
        <p:spPr bwMode="auto">
          <a:xfrm>
            <a:off x="8847138" y="6662738"/>
            <a:ext cx="296862" cy="174625"/>
          </a:xfrm>
          <a:prstGeom prst="rect">
            <a:avLst/>
          </a:prstGeom>
          <a:noFill/>
          <a:ln w="9525">
            <a:noFill/>
            <a:miter lim="800000"/>
            <a:headEnd/>
            <a:tailEnd/>
          </a:ln>
          <a:effectLst/>
        </p:spPr>
        <p:txBody>
          <a:bodyPr vert="horz" wrap="none" lIns="0" tIns="41308" rIns="0" bIns="41308" numCol="1" anchor="ctr" anchorCtr="0" compatLnSpc="1">
            <a:prstTxWarp prst="textNoShape">
              <a:avLst/>
            </a:prstTxWarp>
          </a:bodyPr>
          <a:lstStyle>
            <a:lvl1pPr eaLnBrk="0" hangingPunct="0">
              <a:lnSpc>
                <a:spcPct val="100000"/>
              </a:lnSpc>
              <a:spcBef>
                <a:spcPct val="0"/>
              </a:spcBef>
              <a:buClrTx/>
              <a:buFontTx/>
              <a:buNone/>
              <a:defRPr sz="900" noProof="1">
                <a:solidFill>
                  <a:schemeClr val="tx2"/>
                </a:solidFill>
                <a:latin typeface="Verdana" pitchFamily="34" charset="0"/>
              </a:defRPr>
            </a:lvl1pPr>
          </a:lstStyle>
          <a:p>
            <a:pPr>
              <a:defRPr/>
            </a:pPr>
            <a:fld id="{FB59174E-1C14-4D40-BB16-0D7B89DDB688}" type="slidenum">
              <a:rPr>
                <a:solidFill>
                  <a:srgbClr val="FFFFFF"/>
                </a:solidFill>
              </a:rPr>
              <a:pPr>
                <a:defRPr/>
              </a:pPr>
              <a:t>‹#›</a:t>
            </a:fld>
            <a:endParaRPr 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hf hdr="0" ftr="0" dt="0"/>
  <p:txStyles>
    <p:titleStyle>
      <a:lvl1pPr algn="l" defTabSz="820738" rtl="0" eaLnBrk="0" fontAlgn="base" hangingPunct="0">
        <a:spcBef>
          <a:spcPct val="0"/>
        </a:spcBef>
        <a:spcAft>
          <a:spcPct val="0"/>
        </a:spcAft>
        <a:defRPr sz="3000">
          <a:solidFill>
            <a:schemeClr val="tx2"/>
          </a:solidFill>
          <a:latin typeface="+mj-lt"/>
          <a:ea typeface="+mj-ea"/>
          <a:cs typeface="+mj-cs"/>
        </a:defRPr>
      </a:lvl1pPr>
      <a:lvl2pPr algn="l" defTabSz="820738" rtl="0" eaLnBrk="0" fontAlgn="base" hangingPunct="0">
        <a:spcBef>
          <a:spcPct val="0"/>
        </a:spcBef>
        <a:spcAft>
          <a:spcPct val="0"/>
        </a:spcAft>
        <a:defRPr sz="3000">
          <a:solidFill>
            <a:schemeClr val="tx2"/>
          </a:solidFill>
          <a:latin typeface="Tahoma" pitchFamily="34" charset="0"/>
        </a:defRPr>
      </a:lvl2pPr>
      <a:lvl3pPr algn="l" defTabSz="820738" rtl="0" eaLnBrk="0" fontAlgn="base" hangingPunct="0">
        <a:spcBef>
          <a:spcPct val="0"/>
        </a:spcBef>
        <a:spcAft>
          <a:spcPct val="0"/>
        </a:spcAft>
        <a:defRPr sz="3000">
          <a:solidFill>
            <a:schemeClr val="tx2"/>
          </a:solidFill>
          <a:latin typeface="Tahoma" pitchFamily="34" charset="0"/>
        </a:defRPr>
      </a:lvl3pPr>
      <a:lvl4pPr algn="l" defTabSz="820738" rtl="0" eaLnBrk="0" fontAlgn="base" hangingPunct="0">
        <a:spcBef>
          <a:spcPct val="0"/>
        </a:spcBef>
        <a:spcAft>
          <a:spcPct val="0"/>
        </a:spcAft>
        <a:defRPr sz="3000">
          <a:solidFill>
            <a:schemeClr val="tx2"/>
          </a:solidFill>
          <a:latin typeface="Tahoma" pitchFamily="34" charset="0"/>
        </a:defRPr>
      </a:lvl4pPr>
      <a:lvl5pPr algn="l" defTabSz="820738" rtl="0" eaLnBrk="0" fontAlgn="base" hangingPunct="0">
        <a:spcBef>
          <a:spcPct val="0"/>
        </a:spcBef>
        <a:spcAft>
          <a:spcPct val="0"/>
        </a:spcAft>
        <a:defRPr sz="3000">
          <a:solidFill>
            <a:schemeClr val="tx2"/>
          </a:solidFill>
          <a:latin typeface="Tahoma" pitchFamily="34" charset="0"/>
        </a:defRPr>
      </a:lvl5pPr>
      <a:lvl6pPr marL="457200" algn="l" defTabSz="820738" rtl="0" fontAlgn="base">
        <a:spcBef>
          <a:spcPct val="0"/>
        </a:spcBef>
        <a:spcAft>
          <a:spcPct val="0"/>
        </a:spcAft>
        <a:defRPr sz="3000">
          <a:solidFill>
            <a:schemeClr val="tx2"/>
          </a:solidFill>
          <a:latin typeface="Tahoma" pitchFamily="34" charset="0"/>
        </a:defRPr>
      </a:lvl6pPr>
      <a:lvl7pPr marL="914400" algn="l" defTabSz="820738" rtl="0" fontAlgn="base">
        <a:spcBef>
          <a:spcPct val="0"/>
        </a:spcBef>
        <a:spcAft>
          <a:spcPct val="0"/>
        </a:spcAft>
        <a:defRPr sz="3000">
          <a:solidFill>
            <a:schemeClr val="tx2"/>
          </a:solidFill>
          <a:latin typeface="Tahoma" pitchFamily="34" charset="0"/>
        </a:defRPr>
      </a:lvl7pPr>
      <a:lvl8pPr marL="1371600" algn="l" defTabSz="820738" rtl="0" fontAlgn="base">
        <a:spcBef>
          <a:spcPct val="0"/>
        </a:spcBef>
        <a:spcAft>
          <a:spcPct val="0"/>
        </a:spcAft>
        <a:defRPr sz="3000">
          <a:solidFill>
            <a:schemeClr val="tx2"/>
          </a:solidFill>
          <a:latin typeface="Tahoma" pitchFamily="34" charset="0"/>
        </a:defRPr>
      </a:lvl8pPr>
      <a:lvl9pPr marL="1828800" algn="l" defTabSz="820738" rtl="0" fontAlgn="base">
        <a:spcBef>
          <a:spcPct val="0"/>
        </a:spcBef>
        <a:spcAft>
          <a:spcPct val="0"/>
        </a:spcAft>
        <a:defRPr sz="3000">
          <a:solidFill>
            <a:schemeClr val="tx2"/>
          </a:solidFill>
          <a:latin typeface="Tahoma" pitchFamily="34" charset="0"/>
        </a:defRPr>
      </a:lvl9pPr>
    </p:titleStyle>
    <p:bodyStyle>
      <a:lvl1pPr marL="252413" indent="-252413" algn="l" rtl="0" eaLnBrk="0" fontAlgn="base" hangingPunct="0">
        <a:spcBef>
          <a:spcPct val="40000"/>
        </a:spcBef>
        <a:spcAft>
          <a:spcPct val="0"/>
        </a:spcAft>
        <a:buClr>
          <a:schemeClr val="tx1"/>
        </a:buClr>
        <a:buFont typeface="Verdana" pitchFamily="34" charset="0"/>
        <a:buChar char="•"/>
        <a:defRPr sz="2200">
          <a:solidFill>
            <a:schemeClr val="tx1"/>
          </a:solidFill>
          <a:latin typeface="+mn-lt"/>
          <a:ea typeface="+mn-ea"/>
          <a:cs typeface="+mn-cs"/>
        </a:defRPr>
      </a:lvl1pPr>
      <a:lvl2pPr marL="534988" indent="-109538" algn="l" rtl="0" eaLnBrk="0" fontAlgn="base" hangingPunct="0">
        <a:spcBef>
          <a:spcPct val="20000"/>
        </a:spcBef>
        <a:spcAft>
          <a:spcPct val="0"/>
        </a:spcAft>
        <a:buClr>
          <a:schemeClr val="tx1"/>
        </a:buClr>
        <a:buChar char="-"/>
        <a:defRPr sz="1900">
          <a:solidFill>
            <a:schemeClr val="tx1"/>
          </a:solidFill>
          <a:latin typeface="+mn-lt"/>
        </a:defRPr>
      </a:lvl2pPr>
      <a:lvl3pPr marL="981075" indent="-268288" algn="l" rtl="0" eaLnBrk="0" fontAlgn="base" hangingPunct="0">
        <a:spcBef>
          <a:spcPct val="20000"/>
        </a:spcBef>
        <a:spcAft>
          <a:spcPct val="0"/>
        </a:spcAft>
        <a:buClr>
          <a:schemeClr val="tx1"/>
        </a:buClr>
        <a:buFont typeface="Marlett" pitchFamily="2" charset="2"/>
        <a:buChar char="8"/>
        <a:defRPr sz="1900">
          <a:solidFill>
            <a:schemeClr val="tx1"/>
          </a:solidFill>
          <a:latin typeface="+mn-lt"/>
        </a:defRPr>
      </a:lvl3pPr>
      <a:lvl4pPr marL="1350963" indent="-192088" algn="l" rtl="0" eaLnBrk="0" fontAlgn="base" hangingPunct="0">
        <a:spcBef>
          <a:spcPct val="20000"/>
        </a:spcBef>
        <a:spcAft>
          <a:spcPct val="0"/>
        </a:spcAft>
        <a:buClr>
          <a:schemeClr val="tx1"/>
        </a:buClr>
        <a:buChar char="-"/>
        <a:defRPr sz="1900">
          <a:solidFill>
            <a:schemeClr val="tx1"/>
          </a:solidFill>
          <a:latin typeface="+mn-lt"/>
        </a:defRPr>
      </a:lvl4pPr>
      <a:lvl5pPr marL="2011363" indent="-317500" algn="l" rtl="0" eaLnBrk="0" fontAlgn="base" hangingPunct="0">
        <a:spcBef>
          <a:spcPct val="0"/>
        </a:spcBef>
        <a:spcAft>
          <a:spcPct val="0"/>
        </a:spcAft>
        <a:buClr>
          <a:srgbClr val="FFFF66"/>
        </a:buClr>
        <a:buFont typeface="Marlett" pitchFamily="2" charset="2"/>
        <a:buChar char="8"/>
        <a:defRPr sz="2200">
          <a:solidFill>
            <a:schemeClr val="bg1"/>
          </a:solidFill>
          <a:latin typeface="Verdana" pitchFamily="34" charset="0"/>
        </a:defRPr>
      </a:lvl5pPr>
      <a:lvl6pPr marL="24685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6pPr>
      <a:lvl7pPr marL="29257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7pPr>
      <a:lvl8pPr marL="33829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8pPr>
      <a:lvl9pPr marL="38401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G9"/>
          <p:cNvPicPr>
            <a:picLocks noChangeAspect="1" noChangeArrowheads="1"/>
          </p:cNvPicPr>
          <p:nvPr/>
        </p:nvPicPr>
        <p:blipFill>
          <a:blip r:embed="rId18" cstate="print"/>
          <a:srcRect/>
          <a:stretch>
            <a:fillRect/>
          </a:stretch>
        </p:blipFill>
        <p:spPr bwMode="auto">
          <a:xfrm>
            <a:off x="0" y="0"/>
            <a:ext cx="9148763" cy="6858000"/>
          </a:xfrm>
          <a:prstGeom prst="rect">
            <a:avLst/>
          </a:prstGeom>
          <a:noFill/>
          <a:ln w="9525">
            <a:noFill/>
            <a:miter lim="800000"/>
            <a:headEnd/>
            <a:tailEnd/>
          </a:ln>
        </p:spPr>
      </p:pic>
      <p:sp>
        <p:nvSpPr>
          <p:cNvPr id="49155" name="Rectangle 3"/>
          <p:cNvSpPr>
            <a:spLocks noChangeArrowheads="1"/>
          </p:cNvSpPr>
          <p:nvPr/>
        </p:nvSpPr>
        <p:spPr bwMode="white">
          <a:xfrm>
            <a:off x="0" y="1030288"/>
            <a:ext cx="9144000" cy="5827712"/>
          </a:xfrm>
          <a:prstGeom prst="rect">
            <a:avLst/>
          </a:prstGeom>
          <a:solidFill>
            <a:srgbClr val="FFFFFF"/>
          </a:solidFill>
          <a:ln w="19050">
            <a:noFill/>
            <a:miter lim="800000"/>
            <a:headEnd/>
            <a:tailEnd/>
          </a:ln>
          <a:effectLst/>
        </p:spPr>
        <p:txBody>
          <a:bodyPr wrap="none" lIns="46800" tIns="46800" rIns="46800" bIns="46800" anchor="ctr"/>
          <a:lstStyle/>
          <a:p>
            <a:pPr>
              <a:lnSpc>
                <a:spcPct val="80000"/>
              </a:lnSpc>
              <a:spcBef>
                <a:spcPct val="40000"/>
              </a:spcBef>
              <a:buClr>
                <a:srgbClr val="000000"/>
              </a:buClr>
              <a:buFont typeface="Verdana" pitchFamily="34" charset="0"/>
              <a:buChar char="•"/>
              <a:defRPr/>
            </a:pPr>
            <a:endParaRPr lang="en-US" sz="1000">
              <a:solidFill>
                <a:srgbClr val="000000"/>
              </a:solidFill>
            </a:endParaRPr>
          </a:p>
        </p:txBody>
      </p:sp>
      <p:sp>
        <p:nvSpPr>
          <p:cNvPr id="2052" name="Title1"/>
          <p:cNvSpPr>
            <a:spLocks noGrp="1" noChangeArrowheads="1"/>
          </p:cNvSpPr>
          <p:nvPr>
            <p:ph type="title"/>
            <p:custDataLst>
              <p:tags r:id="rId16"/>
            </p:custDataLst>
          </p:nvPr>
        </p:nvSpPr>
        <p:spPr bwMode="gray">
          <a:xfrm>
            <a:off x="280988" y="290513"/>
            <a:ext cx="8832850" cy="458787"/>
          </a:xfrm>
          <a:prstGeom prst="rect">
            <a:avLst/>
          </a:prstGeom>
          <a:noFill/>
          <a:ln w="9525">
            <a:noFill/>
            <a:miter lim="800000"/>
            <a:headEnd/>
            <a:tailEnd/>
          </a:ln>
        </p:spPr>
        <p:txBody>
          <a:bodyPr vert="horz" wrap="square" lIns="0" tIns="0" rIns="67111" bIns="0" numCol="1" anchor="ctr" anchorCtr="0" compatLnSpc="1">
            <a:prstTxWarp prst="textNoShape">
              <a:avLst/>
            </a:prstTxWarp>
          </a:bodyPr>
          <a:lstStyle/>
          <a:p>
            <a:pPr lvl="0"/>
            <a:r>
              <a:rPr lang="en-US" noProof="1" smtClean="0"/>
              <a:t>Click to edit Master title style</a:t>
            </a:r>
          </a:p>
        </p:txBody>
      </p:sp>
      <p:sp>
        <p:nvSpPr>
          <p:cNvPr id="2053" name="Rectangle 5"/>
          <p:cNvSpPr>
            <a:spLocks noGrp="1" noChangeArrowheads="1"/>
          </p:cNvSpPr>
          <p:nvPr>
            <p:ph type="body" idx="1"/>
          </p:nvPr>
        </p:nvSpPr>
        <p:spPr bwMode="auto">
          <a:xfrm>
            <a:off x="354013" y="1293813"/>
            <a:ext cx="8440737" cy="4768850"/>
          </a:xfrm>
          <a:prstGeom prst="rect">
            <a:avLst/>
          </a:prstGeom>
          <a:noFill/>
          <a:ln w="9525">
            <a:noFill/>
            <a:miter lim="800000"/>
            <a:headEnd/>
            <a:tailEnd/>
          </a:ln>
        </p:spPr>
        <p:txBody>
          <a:bodyPr vert="horz" wrap="square" lIns="43622" tIns="43622" rIns="43622" bIns="43622" numCol="1" anchor="t" anchorCtr="0" compatLnSpc="1">
            <a:prstTxWarp prst="textNoShape">
              <a:avLst/>
            </a:prstTxWarp>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p>
        </p:txBody>
      </p:sp>
      <p:sp>
        <p:nvSpPr>
          <p:cNvPr id="49158" name="Notes" hidden="1"/>
          <p:cNvSpPr txBox="1">
            <a:spLocks noChangeArrowheads="1"/>
          </p:cNvSpPr>
          <p:nvPr>
            <p:custDataLst>
              <p:tags r:id="rId17"/>
            </p:custDataLst>
          </p:nvPr>
        </p:nvSpPr>
        <p:spPr bwMode="auto">
          <a:xfrm>
            <a:off x="209550" y="6338888"/>
            <a:ext cx="5772150" cy="139700"/>
          </a:xfrm>
          <a:prstGeom prst="rect">
            <a:avLst/>
          </a:prstGeom>
          <a:noFill/>
          <a:ln w="12700">
            <a:noFill/>
            <a:miter lim="800000"/>
            <a:headEnd type="none" w="sm" len="sm"/>
            <a:tailEnd type="none" w="sm" len="sm"/>
          </a:ln>
          <a:effectLst/>
        </p:spPr>
        <p:txBody>
          <a:bodyPr lIns="0" tIns="0" rIns="0" bIns="0" anchor="b">
            <a:spAutoFit/>
          </a:bodyPr>
          <a:lstStyle/>
          <a:p>
            <a:pPr marL="171450" indent="-171450" defTabSz="820738" eaLnBrk="0" fontAlgn="t" hangingPunct="0">
              <a:defRPr/>
            </a:pPr>
            <a:endParaRPr lang="en-US" sz="900" noProof="1">
              <a:solidFill>
                <a:srgbClr val="000000"/>
              </a:solidFill>
              <a:latin typeface="Verdana" pitchFamily="34" charset="0"/>
            </a:endParaRPr>
          </a:p>
        </p:txBody>
      </p:sp>
      <p:sp>
        <p:nvSpPr>
          <p:cNvPr id="49159" name="Rectangle 7"/>
          <p:cNvSpPr>
            <a:spLocks noChangeArrowheads="1"/>
          </p:cNvSpPr>
          <p:nvPr/>
        </p:nvSpPr>
        <p:spPr bwMode="ltGray">
          <a:xfrm>
            <a:off x="0" y="6578600"/>
            <a:ext cx="9144000" cy="287338"/>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defRPr/>
            </a:pPr>
            <a:endParaRPr lang="en-AU" sz="2200">
              <a:solidFill>
                <a:srgbClr val="000000"/>
              </a:solidFill>
              <a:latin typeface="Verdana" pitchFamily="34" charset="0"/>
            </a:endParaRPr>
          </a:p>
        </p:txBody>
      </p:sp>
      <p:sp>
        <p:nvSpPr>
          <p:cNvPr id="49160" name="Rectangle 8"/>
          <p:cNvSpPr>
            <a:spLocks noGrp="1" noChangeArrowheads="1"/>
          </p:cNvSpPr>
          <p:nvPr>
            <p:ph type="sldNum" sz="quarter" idx="4"/>
          </p:nvPr>
        </p:nvSpPr>
        <p:spPr bwMode="auto">
          <a:xfrm>
            <a:off x="8847138" y="6662738"/>
            <a:ext cx="296862" cy="174625"/>
          </a:xfrm>
          <a:prstGeom prst="rect">
            <a:avLst/>
          </a:prstGeom>
          <a:noFill/>
          <a:ln w="9525">
            <a:noFill/>
            <a:miter lim="800000"/>
            <a:headEnd/>
            <a:tailEnd/>
          </a:ln>
          <a:effectLst/>
        </p:spPr>
        <p:txBody>
          <a:bodyPr vert="horz" wrap="none" lIns="0" tIns="41308" rIns="0" bIns="41308" numCol="1" anchor="ctr" anchorCtr="0" compatLnSpc="1">
            <a:prstTxWarp prst="textNoShape">
              <a:avLst/>
            </a:prstTxWarp>
          </a:bodyPr>
          <a:lstStyle>
            <a:lvl1pPr eaLnBrk="0" hangingPunct="0">
              <a:lnSpc>
                <a:spcPct val="100000"/>
              </a:lnSpc>
              <a:spcBef>
                <a:spcPct val="0"/>
              </a:spcBef>
              <a:buClrTx/>
              <a:buFontTx/>
              <a:buNone/>
              <a:defRPr sz="900" noProof="1">
                <a:solidFill>
                  <a:schemeClr val="tx2"/>
                </a:solidFill>
                <a:latin typeface="Verdana" pitchFamily="34" charset="0"/>
              </a:defRPr>
            </a:lvl1pPr>
          </a:lstStyle>
          <a:p>
            <a:pPr>
              <a:defRPr/>
            </a:pPr>
            <a:fld id="{FB59174E-1C14-4D40-BB16-0D7B89DDB688}" type="slidenum">
              <a:rPr>
                <a:solidFill>
                  <a:srgbClr val="FFFFFF"/>
                </a:solidFill>
              </a:rPr>
              <a:pPr>
                <a:defRPr/>
              </a:pPr>
              <a:t>‹#›</a:t>
            </a:fld>
            <a:endParaRPr 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l" defTabSz="820738" rtl="0" eaLnBrk="0" fontAlgn="base" hangingPunct="0">
        <a:spcBef>
          <a:spcPct val="0"/>
        </a:spcBef>
        <a:spcAft>
          <a:spcPct val="0"/>
        </a:spcAft>
        <a:defRPr sz="3000">
          <a:solidFill>
            <a:schemeClr val="tx2"/>
          </a:solidFill>
          <a:latin typeface="+mj-lt"/>
          <a:ea typeface="+mj-ea"/>
          <a:cs typeface="+mj-cs"/>
        </a:defRPr>
      </a:lvl1pPr>
      <a:lvl2pPr algn="l" defTabSz="820738" rtl="0" eaLnBrk="0" fontAlgn="base" hangingPunct="0">
        <a:spcBef>
          <a:spcPct val="0"/>
        </a:spcBef>
        <a:spcAft>
          <a:spcPct val="0"/>
        </a:spcAft>
        <a:defRPr sz="3000">
          <a:solidFill>
            <a:schemeClr val="tx2"/>
          </a:solidFill>
          <a:latin typeface="Tahoma" pitchFamily="34" charset="0"/>
        </a:defRPr>
      </a:lvl2pPr>
      <a:lvl3pPr algn="l" defTabSz="820738" rtl="0" eaLnBrk="0" fontAlgn="base" hangingPunct="0">
        <a:spcBef>
          <a:spcPct val="0"/>
        </a:spcBef>
        <a:spcAft>
          <a:spcPct val="0"/>
        </a:spcAft>
        <a:defRPr sz="3000">
          <a:solidFill>
            <a:schemeClr val="tx2"/>
          </a:solidFill>
          <a:latin typeface="Tahoma" pitchFamily="34" charset="0"/>
        </a:defRPr>
      </a:lvl3pPr>
      <a:lvl4pPr algn="l" defTabSz="820738" rtl="0" eaLnBrk="0" fontAlgn="base" hangingPunct="0">
        <a:spcBef>
          <a:spcPct val="0"/>
        </a:spcBef>
        <a:spcAft>
          <a:spcPct val="0"/>
        </a:spcAft>
        <a:defRPr sz="3000">
          <a:solidFill>
            <a:schemeClr val="tx2"/>
          </a:solidFill>
          <a:latin typeface="Tahoma" pitchFamily="34" charset="0"/>
        </a:defRPr>
      </a:lvl4pPr>
      <a:lvl5pPr algn="l" defTabSz="820738" rtl="0" eaLnBrk="0" fontAlgn="base" hangingPunct="0">
        <a:spcBef>
          <a:spcPct val="0"/>
        </a:spcBef>
        <a:spcAft>
          <a:spcPct val="0"/>
        </a:spcAft>
        <a:defRPr sz="3000">
          <a:solidFill>
            <a:schemeClr val="tx2"/>
          </a:solidFill>
          <a:latin typeface="Tahoma" pitchFamily="34" charset="0"/>
        </a:defRPr>
      </a:lvl5pPr>
      <a:lvl6pPr marL="457200" algn="l" defTabSz="820738" rtl="0" fontAlgn="base">
        <a:spcBef>
          <a:spcPct val="0"/>
        </a:spcBef>
        <a:spcAft>
          <a:spcPct val="0"/>
        </a:spcAft>
        <a:defRPr sz="3000">
          <a:solidFill>
            <a:schemeClr val="tx2"/>
          </a:solidFill>
          <a:latin typeface="Tahoma" pitchFamily="34" charset="0"/>
        </a:defRPr>
      </a:lvl6pPr>
      <a:lvl7pPr marL="914400" algn="l" defTabSz="820738" rtl="0" fontAlgn="base">
        <a:spcBef>
          <a:spcPct val="0"/>
        </a:spcBef>
        <a:spcAft>
          <a:spcPct val="0"/>
        </a:spcAft>
        <a:defRPr sz="3000">
          <a:solidFill>
            <a:schemeClr val="tx2"/>
          </a:solidFill>
          <a:latin typeface="Tahoma" pitchFamily="34" charset="0"/>
        </a:defRPr>
      </a:lvl7pPr>
      <a:lvl8pPr marL="1371600" algn="l" defTabSz="820738" rtl="0" fontAlgn="base">
        <a:spcBef>
          <a:spcPct val="0"/>
        </a:spcBef>
        <a:spcAft>
          <a:spcPct val="0"/>
        </a:spcAft>
        <a:defRPr sz="3000">
          <a:solidFill>
            <a:schemeClr val="tx2"/>
          </a:solidFill>
          <a:latin typeface="Tahoma" pitchFamily="34" charset="0"/>
        </a:defRPr>
      </a:lvl8pPr>
      <a:lvl9pPr marL="1828800" algn="l" defTabSz="820738" rtl="0" fontAlgn="base">
        <a:spcBef>
          <a:spcPct val="0"/>
        </a:spcBef>
        <a:spcAft>
          <a:spcPct val="0"/>
        </a:spcAft>
        <a:defRPr sz="3000">
          <a:solidFill>
            <a:schemeClr val="tx2"/>
          </a:solidFill>
          <a:latin typeface="Tahoma" pitchFamily="34" charset="0"/>
        </a:defRPr>
      </a:lvl9pPr>
    </p:titleStyle>
    <p:bodyStyle>
      <a:lvl1pPr marL="252413" indent="-252413" algn="l" rtl="0" eaLnBrk="0" fontAlgn="base" hangingPunct="0">
        <a:spcBef>
          <a:spcPct val="40000"/>
        </a:spcBef>
        <a:spcAft>
          <a:spcPct val="0"/>
        </a:spcAft>
        <a:buClr>
          <a:schemeClr val="tx1"/>
        </a:buClr>
        <a:buFont typeface="Verdana" pitchFamily="34" charset="0"/>
        <a:buChar char="•"/>
        <a:defRPr sz="2200">
          <a:solidFill>
            <a:schemeClr val="tx1"/>
          </a:solidFill>
          <a:latin typeface="+mn-lt"/>
          <a:ea typeface="+mn-ea"/>
          <a:cs typeface="+mn-cs"/>
        </a:defRPr>
      </a:lvl1pPr>
      <a:lvl2pPr marL="534988" indent="-109538" algn="l" rtl="0" eaLnBrk="0" fontAlgn="base" hangingPunct="0">
        <a:spcBef>
          <a:spcPct val="20000"/>
        </a:spcBef>
        <a:spcAft>
          <a:spcPct val="0"/>
        </a:spcAft>
        <a:buClr>
          <a:schemeClr val="tx1"/>
        </a:buClr>
        <a:buChar char="-"/>
        <a:defRPr sz="1900">
          <a:solidFill>
            <a:schemeClr val="tx1"/>
          </a:solidFill>
          <a:latin typeface="+mn-lt"/>
        </a:defRPr>
      </a:lvl2pPr>
      <a:lvl3pPr marL="981075" indent="-268288" algn="l" rtl="0" eaLnBrk="0" fontAlgn="base" hangingPunct="0">
        <a:spcBef>
          <a:spcPct val="20000"/>
        </a:spcBef>
        <a:spcAft>
          <a:spcPct val="0"/>
        </a:spcAft>
        <a:buClr>
          <a:schemeClr val="tx1"/>
        </a:buClr>
        <a:buFont typeface="Marlett" pitchFamily="2" charset="2"/>
        <a:buChar char="8"/>
        <a:defRPr sz="1900">
          <a:solidFill>
            <a:schemeClr val="tx1"/>
          </a:solidFill>
          <a:latin typeface="+mn-lt"/>
        </a:defRPr>
      </a:lvl3pPr>
      <a:lvl4pPr marL="1350963" indent="-192088" algn="l" rtl="0" eaLnBrk="0" fontAlgn="base" hangingPunct="0">
        <a:spcBef>
          <a:spcPct val="20000"/>
        </a:spcBef>
        <a:spcAft>
          <a:spcPct val="0"/>
        </a:spcAft>
        <a:buClr>
          <a:schemeClr val="tx1"/>
        </a:buClr>
        <a:buChar char="-"/>
        <a:defRPr sz="1900">
          <a:solidFill>
            <a:schemeClr val="tx1"/>
          </a:solidFill>
          <a:latin typeface="+mn-lt"/>
        </a:defRPr>
      </a:lvl4pPr>
      <a:lvl5pPr marL="2011363" indent="-317500" algn="l" rtl="0" eaLnBrk="0" fontAlgn="base" hangingPunct="0">
        <a:spcBef>
          <a:spcPct val="0"/>
        </a:spcBef>
        <a:spcAft>
          <a:spcPct val="0"/>
        </a:spcAft>
        <a:buClr>
          <a:srgbClr val="FFFF66"/>
        </a:buClr>
        <a:buFont typeface="Marlett" pitchFamily="2" charset="2"/>
        <a:buChar char="8"/>
        <a:defRPr sz="2200">
          <a:solidFill>
            <a:schemeClr val="bg1"/>
          </a:solidFill>
          <a:latin typeface="Verdana" pitchFamily="34" charset="0"/>
        </a:defRPr>
      </a:lvl5pPr>
      <a:lvl6pPr marL="24685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6pPr>
      <a:lvl7pPr marL="29257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7pPr>
      <a:lvl8pPr marL="33829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8pPr>
      <a:lvl9pPr marL="38401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G9"/>
          <p:cNvPicPr>
            <a:picLocks noChangeAspect="1" noChangeArrowheads="1"/>
          </p:cNvPicPr>
          <p:nvPr/>
        </p:nvPicPr>
        <p:blipFill>
          <a:blip r:embed="rId17" cstate="print"/>
          <a:srcRect/>
          <a:stretch>
            <a:fillRect/>
          </a:stretch>
        </p:blipFill>
        <p:spPr bwMode="auto">
          <a:xfrm>
            <a:off x="0" y="0"/>
            <a:ext cx="9148763" cy="6858000"/>
          </a:xfrm>
          <a:prstGeom prst="rect">
            <a:avLst/>
          </a:prstGeom>
          <a:noFill/>
          <a:ln w="9525">
            <a:noFill/>
            <a:miter lim="800000"/>
            <a:headEnd/>
            <a:tailEnd/>
          </a:ln>
        </p:spPr>
      </p:pic>
      <p:sp>
        <p:nvSpPr>
          <p:cNvPr id="49155" name="Rectangle 3"/>
          <p:cNvSpPr>
            <a:spLocks noChangeArrowheads="1"/>
          </p:cNvSpPr>
          <p:nvPr/>
        </p:nvSpPr>
        <p:spPr bwMode="white">
          <a:xfrm>
            <a:off x="0" y="1030288"/>
            <a:ext cx="9144000" cy="5827712"/>
          </a:xfrm>
          <a:prstGeom prst="rect">
            <a:avLst/>
          </a:prstGeom>
          <a:solidFill>
            <a:srgbClr val="FFFFFF"/>
          </a:solidFill>
          <a:ln w="19050">
            <a:noFill/>
            <a:miter lim="800000"/>
            <a:headEnd/>
            <a:tailEnd/>
          </a:ln>
          <a:effectLst/>
        </p:spPr>
        <p:txBody>
          <a:bodyPr wrap="none" lIns="46800" tIns="46800" rIns="46800" bIns="46800" anchor="ctr"/>
          <a:lstStyle/>
          <a:p>
            <a:pPr>
              <a:defRPr/>
            </a:pPr>
            <a:endParaRPr lang="en-US" sz="1800" dirty="0">
              <a:solidFill>
                <a:srgbClr val="000000"/>
              </a:solidFill>
            </a:endParaRPr>
          </a:p>
        </p:txBody>
      </p:sp>
      <p:sp>
        <p:nvSpPr>
          <p:cNvPr id="1028" name="Title1"/>
          <p:cNvSpPr>
            <a:spLocks noGrp="1" noChangeArrowheads="1"/>
          </p:cNvSpPr>
          <p:nvPr>
            <p:ph type="title"/>
            <p:custDataLst>
              <p:tags r:id="rId15"/>
            </p:custDataLst>
          </p:nvPr>
        </p:nvSpPr>
        <p:spPr bwMode="gray">
          <a:xfrm>
            <a:off x="280988" y="290513"/>
            <a:ext cx="8832850" cy="458787"/>
          </a:xfrm>
          <a:prstGeom prst="rect">
            <a:avLst/>
          </a:prstGeom>
          <a:noFill/>
          <a:ln w="9525">
            <a:noFill/>
            <a:miter lim="800000"/>
            <a:headEnd/>
            <a:tailEnd/>
          </a:ln>
        </p:spPr>
        <p:txBody>
          <a:bodyPr vert="horz" wrap="square" lIns="0" tIns="0" rIns="67111" bIns="0" numCol="1" anchor="ctr" anchorCtr="0" compatLnSpc="1">
            <a:prstTxWarp prst="textNoShape">
              <a:avLst/>
            </a:prstTxWarp>
          </a:bodyPr>
          <a:lstStyle/>
          <a:p>
            <a:pPr lvl="0"/>
            <a:r>
              <a:rPr lang="en-US" noProof="1" smtClean="0"/>
              <a:t>Click to edit Master title style</a:t>
            </a:r>
          </a:p>
        </p:txBody>
      </p:sp>
      <p:sp>
        <p:nvSpPr>
          <p:cNvPr id="1029" name="Rectangle 5"/>
          <p:cNvSpPr>
            <a:spLocks noGrp="1" noChangeArrowheads="1"/>
          </p:cNvSpPr>
          <p:nvPr>
            <p:ph type="body" idx="1"/>
          </p:nvPr>
        </p:nvSpPr>
        <p:spPr bwMode="auto">
          <a:xfrm>
            <a:off x="354013" y="1293813"/>
            <a:ext cx="8440737" cy="4768850"/>
          </a:xfrm>
          <a:prstGeom prst="rect">
            <a:avLst/>
          </a:prstGeom>
          <a:noFill/>
          <a:ln w="9525">
            <a:noFill/>
            <a:miter lim="800000"/>
            <a:headEnd/>
            <a:tailEnd/>
          </a:ln>
        </p:spPr>
        <p:txBody>
          <a:bodyPr vert="horz" wrap="square" lIns="43622" tIns="43622" rIns="43622" bIns="43622" numCol="1" anchor="t" anchorCtr="0" compatLnSpc="1">
            <a:prstTxWarp prst="textNoShape">
              <a:avLst/>
            </a:prstTxWarp>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p>
        </p:txBody>
      </p:sp>
      <p:sp>
        <p:nvSpPr>
          <p:cNvPr id="49158" name="Notes" hidden="1"/>
          <p:cNvSpPr txBox="1">
            <a:spLocks noChangeArrowheads="1"/>
          </p:cNvSpPr>
          <p:nvPr>
            <p:custDataLst>
              <p:tags r:id="rId16"/>
            </p:custDataLst>
          </p:nvPr>
        </p:nvSpPr>
        <p:spPr bwMode="auto">
          <a:xfrm>
            <a:off x="209550" y="6338888"/>
            <a:ext cx="5772150" cy="139700"/>
          </a:xfrm>
          <a:prstGeom prst="rect">
            <a:avLst/>
          </a:prstGeom>
          <a:noFill/>
          <a:ln w="12700">
            <a:noFill/>
            <a:miter lim="800000"/>
            <a:headEnd type="none" w="sm" len="sm"/>
            <a:tailEnd type="none" w="sm" len="sm"/>
          </a:ln>
          <a:effectLst/>
        </p:spPr>
        <p:txBody>
          <a:bodyPr lIns="0" tIns="0" rIns="0" bIns="0" anchor="b">
            <a:spAutoFit/>
          </a:bodyPr>
          <a:lstStyle/>
          <a:p>
            <a:pPr marL="171450" indent="-171450" defTabSz="820738" eaLnBrk="0" fontAlgn="t" hangingPunct="0">
              <a:defRPr/>
            </a:pPr>
            <a:endParaRPr lang="en-US" sz="900" noProof="1">
              <a:solidFill>
                <a:srgbClr val="000000"/>
              </a:solidFill>
              <a:latin typeface="Verdana" pitchFamily="34" charset="0"/>
            </a:endParaRPr>
          </a:p>
        </p:txBody>
      </p:sp>
      <p:sp>
        <p:nvSpPr>
          <p:cNvPr id="49159" name="Rectangle 7"/>
          <p:cNvSpPr>
            <a:spLocks noChangeArrowheads="1"/>
          </p:cNvSpPr>
          <p:nvPr/>
        </p:nvSpPr>
        <p:spPr bwMode="ltGray">
          <a:xfrm>
            <a:off x="0" y="6578600"/>
            <a:ext cx="9144000" cy="287338"/>
          </a:xfrm>
          <a:prstGeom prst="rect">
            <a:avLst/>
          </a:prstGeom>
          <a:solidFill>
            <a:srgbClr val="0066CC"/>
          </a:solidFill>
          <a:ln w="19050">
            <a:noFill/>
            <a:miter lim="800000"/>
            <a:headEnd/>
            <a:tailEnd/>
          </a:ln>
          <a:effectLst/>
        </p:spPr>
        <p:txBody>
          <a:bodyPr wrap="none" lIns="43622" tIns="43622" rIns="43622" bIns="43622" anchor="ctr"/>
          <a:lstStyle/>
          <a:p>
            <a:pPr algn="ctr" defTabSz="852488" eaLnBrk="0" hangingPunct="0">
              <a:defRPr/>
            </a:pPr>
            <a:endParaRPr lang="en-AU" sz="2200" dirty="0">
              <a:solidFill>
                <a:srgbClr val="000000"/>
              </a:solidFill>
              <a:latin typeface="Verdana" pitchFamily="34" charset="0"/>
            </a:endParaRPr>
          </a:p>
        </p:txBody>
      </p:sp>
      <p:sp>
        <p:nvSpPr>
          <p:cNvPr id="49160" name="Rectangle 8"/>
          <p:cNvSpPr>
            <a:spLocks noGrp="1" noChangeArrowheads="1"/>
          </p:cNvSpPr>
          <p:nvPr>
            <p:ph type="sldNum" sz="quarter" idx="4"/>
          </p:nvPr>
        </p:nvSpPr>
        <p:spPr bwMode="auto">
          <a:xfrm>
            <a:off x="8847138" y="6662738"/>
            <a:ext cx="296862" cy="174625"/>
          </a:xfrm>
          <a:prstGeom prst="rect">
            <a:avLst/>
          </a:prstGeom>
          <a:noFill/>
          <a:ln w="9525">
            <a:noFill/>
            <a:miter lim="800000"/>
            <a:headEnd/>
            <a:tailEnd/>
          </a:ln>
          <a:effectLst/>
        </p:spPr>
        <p:txBody>
          <a:bodyPr vert="horz" wrap="none" lIns="0" tIns="41308" rIns="0" bIns="41308" numCol="1" anchor="ctr" anchorCtr="0" compatLnSpc="1">
            <a:prstTxWarp prst="textNoShape">
              <a:avLst/>
            </a:prstTxWarp>
          </a:bodyPr>
          <a:lstStyle>
            <a:lvl1pPr eaLnBrk="0" hangingPunct="0">
              <a:defRPr sz="900" noProof="1">
                <a:solidFill>
                  <a:schemeClr val="tx2"/>
                </a:solidFill>
                <a:latin typeface="Verdana" pitchFamily="34" charset="0"/>
              </a:defRPr>
            </a:lvl1pPr>
          </a:lstStyle>
          <a:p>
            <a:pPr>
              <a:defRPr/>
            </a:pPr>
            <a:fld id="{4652F140-DF54-452F-8A6F-16F621D78895}" type="slidenum">
              <a:rPr>
                <a:solidFill>
                  <a:srgbClr val="FFFFFF"/>
                </a:solidFill>
              </a:rPr>
              <a:pPr>
                <a:defRPr/>
              </a:pPr>
              <a:t>‹#›</a:t>
            </a:fld>
            <a:endParaRPr lang="en-US"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hf hdr="0" ftr="0" dt="0"/>
  <p:txStyles>
    <p:titleStyle>
      <a:lvl1pPr algn="l" defTabSz="820738" rtl="0" eaLnBrk="0" fontAlgn="base" hangingPunct="0">
        <a:spcBef>
          <a:spcPct val="0"/>
        </a:spcBef>
        <a:spcAft>
          <a:spcPct val="0"/>
        </a:spcAft>
        <a:defRPr sz="3000">
          <a:solidFill>
            <a:schemeClr val="tx2"/>
          </a:solidFill>
          <a:latin typeface="+mj-lt"/>
          <a:ea typeface="+mj-ea"/>
          <a:cs typeface="+mj-cs"/>
        </a:defRPr>
      </a:lvl1pPr>
      <a:lvl2pPr algn="l" defTabSz="820738" rtl="0" eaLnBrk="0" fontAlgn="base" hangingPunct="0">
        <a:spcBef>
          <a:spcPct val="0"/>
        </a:spcBef>
        <a:spcAft>
          <a:spcPct val="0"/>
        </a:spcAft>
        <a:defRPr sz="3000">
          <a:solidFill>
            <a:schemeClr val="tx2"/>
          </a:solidFill>
          <a:latin typeface="Arial" charset="0"/>
        </a:defRPr>
      </a:lvl2pPr>
      <a:lvl3pPr algn="l" defTabSz="820738" rtl="0" eaLnBrk="0" fontAlgn="base" hangingPunct="0">
        <a:spcBef>
          <a:spcPct val="0"/>
        </a:spcBef>
        <a:spcAft>
          <a:spcPct val="0"/>
        </a:spcAft>
        <a:defRPr sz="3000">
          <a:solidFill>
            <a:schemeClr val="tx2"/>
          </a:solidFill>
          <a:latin typeface="Arial" charset="0"/>
        </a:defRPr>
      </a:lvl3pPr>
      <a:lvl4pPr algn="l" defTabSz="820738" rtl="0" eaLnBrk="0" fontAlgn="base" hangingPunct="0">
        <a:spcBef>
          <a:spcPct val="0"/>
        </a:spcBef>
        <a:spcAft>
          <a:spcPct val="0"/>
        </a:spcAft>
        <a:defRPr sz="3000">
          <a:solidFill>
            <a:schemeClr val="tx2"/>
          </a:solidFill>
          <a:latin typeface="Arial" charset="0"/>
        </a:defRPr>
      </a:lvl4pPr>
      <a:lvl5pPr algn="l" defTabSz="820738" rtl="0" eaLnBrk="0" fontAlgn="base" hangingPunct="0">
        <a:spcBef>
          <a:spcPct val="0"/>
        </a:spcBef>
        <a:spcAft>
          <a:spcPct val="0"/>
        </a:spcAft>
        <a:defRPr sz="3000">
          <a:solidFill>
            <a:schemeClr val="tx2"/>
          </a:solidFill>
          <a:latin typeface="Arial" charset="0"/>
        </a:defRPr>
      </a:lvl5pPr>
      <a:lvl6pPr marL="457200" algn="l" defTabSz="820738" rtl="0" fontAlgn="base">
        <a:spcBef>
          <a:spcPct val="0"/>
        </a:spcBef>
        <a:spcAft>
          <a:spcPct val="0"/>
        </a:spcAft>
        <a:defRPr sz="3000">
          <a:solidFill>
            <a:schemeClr val="tx2"/>
          </a:solidFill>
          <a:latin typeface="Tahoma" pitchFamily="34" charset="0"/>
        </a:defRPr>
      </a:lvl6pPr>
      <a:lvl7pPr marL="914400" algn="l" defTabSz="820738" rtl="0" fontAlgn="base">
        <a:spcBef>
          <a:spcPct val="0"/>
        </a:spcBef>
        <a:spcAft>
          <a:spcPct val="0"/>
        </a:spcAft>
        <a:defRPr sz="3000">
          <a:solidFill>
            <a:schemeClr val="tx2"/>
          </a:solidFill>
          <a:latin typeface="Tahoma" pitchFamily="34" charset="0"/>
        </a:defRPr>
      </a:lvl7pPr>
      <a:lvl8pPr marL="1371600" algn="l" defTabSz="820738" rtl="0" fontAlgn="base">
        <a:spcBef>
          <a:spcPct val="0"/>
        </a:spcBef>
        <a:spcAft>
          <a:spcPct val="0"/>
        </a:spcAft>
        <a:defRPr sz="3000">
          <a:solidFill>
            <a:schemeClr val="tx2"/>
          </a:solidFill>
          <a:latin typeface="Tahoma" pitchFamily="34" charset="0"/>
        </a:defRPr>
      </a:lvl8pPr>
      <a:lvl9pPr marL="1828800" algn="l" defTabSz="820738" rtl="0" fontAlgn="base">
        <a:spcBef>
          <a:spcPct val="0"/>
        </a:spcBef>
        <a:spcAft>
          <a:spcPct val="0"/>
        </a:spcAft>
        <a:defRPr sz="3000">
          <a:solidFill>
            <a:schemeClr val="tx2"/>
          </a:solidFill>
          <a:latin typeface="Tahoma" pitchFamily="34" charset="0"/>
        </a:defRPr>
      </a:lvl9pPr>
    </p:titleStyle>
    <p:bodyStyle>
      <a:lvl1pPr marL="252413" indent="-252413" algn="l" rtl="0" eaLnBrk="0" fontAlgn="base" hangingPunct="0">
        <a:spcBef>
          <a:spcPct val="40000"/>
        </a:spcBef>
        <a:spcAft>
          <a:spcPct val="0"/>
        </a:spcAft>
        <a:buClr>
          <a:schemeClr val="tx1"/>
        </a:buClr>
        <a:buFont typeface="Verdana" pitchFamily="34" charset="0"/>
        <a:buChar char="•"/>
        <a:defRPr sz="2200">
          <a:solidFill>
            <a:schemeClr val="tx1"/>
          </a:solidFill>
          <a:latin typeface="+mn-lt"/>
          <a:ea typeface="+mn-ea"/>
          <a:cs typeface="+mn-cs"/>
        </a:defRPr>
      </a:lvl1pPr>
      <a:lvl2pPr marL="534988" indent="-109538" algn="l" rtl="0" eaLnBrk="0" fontAlgn="base" hangingPunct="0">
        <a:spcBef>
          <a:spcPct val="20000"/>
        </a:spcBef>
        <a:spcAft>
          <a:spcPct val="0"/>
        </a:spcAft>
        <a:buClr>
          <a:schemeClr val="tx1"/>
        </a:buClr>
        <a:buChar char="-"/>
        <a:defRPr sz="1900">
          <a:solidFill>
            <a:schemeClr val="tx1"/>
          </a:solidFill>
          <a:latin typeface="+mn-lt"/>
        </a:defRPr>
      </a:lvl2pPr>
      <a:lvl3pPr marL="981075" indent="-268288" algn="l" rtl="0" eaLnBrk="0" fontAlgn="base" hangingPunct="0">
        <a:spcBef>
          <a:spcPct val="20000"/>
        </a:spcBef>
        <a:spcAft>
          <a:spcPct val="0"/>
        </a:spcAft>
        <a:buClr>
          <a:schemeClr val="tx1"/>
        </a:buClr>
        <a:buFont typeface="Marlett" pitchFamily="2" charset="2"/>
        <a:buChar char="8"/>
        <a:defRPr sz="1900">
          <a:solidFill>
            <a:schemeClr val="tx1"/>
          </a:solidFill>
          <a:latin typeface="+mn-lt"/>
        </a:defRPr>
      </a:lvl3pPr>
      <a:lvl4pPr marL="1350963" indent="-192088" algn="l" rtl="0" eaLnBrk="0" fontAlgn="base" hangingPunct="0">
        <a:spcBef>
          <a:spcPct val="20000"/>
        </a:spcBef>
        <a:spcAft>
          <a:spcPct val="0"/>
        </a:spcAft>
        <a:buClr>
          <a:schemeClr val="tx1"/>
        </a:buClr>
        <a:buChar char="-"/>
        <a:defRPr sz="1900">
          <a:solidFill>
            <a:schemeClr val="tx1"/>
          </a:solidFill>
          <a:latin typeface="+mn-lt"/>
        </a:defRPr>
      </a:lvl4pPr>
      <a:lvl5pPr marL="2011363" indent="-317500" algn="l" rtl="0" eaLnBrk="0" fontAlgn="base" hangingPunct="0">
        <a:spcBef>
          <a:spcPct val="0"/>
        </a:spcBef>
        <a:spcAft>
          <a:spcPct val="0"/>
        </a:spcAft>
        <a:buClr>
          <a:srgbClr val="FFFF66"/>
        </a:buClr>
        <a:buFont typeface="Marlett" pitchFamily="2" charset="2"/>
        <a:buChar char="8"/>
        <a:defRPr sz="2200">
          <a:solidFill>
            <a:schemeClr val="bg1"/>
          </a:solidFill>
          <a:latin typeface="Verdana" pitchFamily="34" charset="0"/>
        </a:defRPr>
      </a:lvl5pPr>
      <a:lvl6pPr marL="24685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6pPr>
      <a:lvl7pPr marL="29257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7pPr>
      <a:lvl8pPr marL="33829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8pPr>
      <a:lvl9pPr marL="3840163" indent="-317500" algn="l" rtl="0" fontAlgn="base">
        <a:spcBef>
          <a:spcPct val="0"/>
        </a:spcBef>
        <a:spcAft>
          <a:spcPct val="0"/>
        </a:spcAft>
        <a:buClr>
          <a:srgbClr val="FFFF66"/>
        </a:buClr>
        <a:buFont typeface="Marlett" pitchFamily="2" charset="2"/>
        <a:buChar char="8"/>
        <a:defRPr sz="2200">
          <a:solidFill>
            <a:schemeClr val="bg1"/>
          </a:solidFill>
          <a:latin typeface="Verdana"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3.xml"/><Relationship Id="rId1" Type="http://schemas.openxmlformats.org/officeDocument/2006/relationships/tags" Target="../tags/tag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13.xml"/><Relationship Id="rId5" Type="http://schemas.microsoft.com/office/2007/relationships/hdphoto" Target="../media/hdphoto5.wdp"/><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ChangeArrowheads="1"/>
          </p:cNvSpPr>
          <p:nvPr/>
        </p:nvSpPr>
        <p:spPr bwMode="auto">
          <a:xfrm>
            <a:off x="461963" y="4628707"/>
            <a:ext cx="8223250" cy="1037526"/>
          </a:xfrm>
          <a:prstGeom prst="rect">
            <a:avLst/>
          </a:prstGeom>
          <a:noFill/>
          <a:ln w="9525">
            <a:noFill/>
            <a:miter lim="800000"/>
            <a:headEnd/>
            <a:tailEnd/>
          </a:ln>
        </p:spPr>
        <p:txBody>
          <a:bodyPr lIns="42614" tIns="41306" rIns="42614" bIns="41306" anchor="ctr">
            <a:spAutoFit/>
          </a:bodyPr>
          <a:lstStyle/>
          <a:p>
            <a:pPr algn="ctr">
              <a:buClr>
                <a:schemeClr val="tx1"/>
              </a:buClr>
            </a:pPr>
            <a:r>
              <a:rPr lang="en-US" sz="3000" noProof="1">
                <a:latin typeface="Times New Roman" pitchFamily="18" charset="0"/>
                <a:cs typeface="Times New Roman" pitchFamily="18" charset="0"/>
              </a:rPr>
              <a:t>Customer Care April Results &amp; Accomplishments</a:t>
            </a:r>
          </a:p>
          <a:p>
            <a:pPr algn="ctr">
              <a:buClr>
                <a:schemeClr val="tx1"/>
              </a:buClr>
            </a:pPr>
            <a:endParaRPr lang="en-US" sz="3000" noProof="1">
              <a:latin typeface="Times New Roman" pitchFamily="18" charset="0"/>
              <a:cs typeface="Times New Roman" pitchFamily="18" charset="0"/>
            </a:endParaRPr>
          </a:p>
        </p:txBody>
      </p:sp>
      <p:sp>
        <p:nvSpPr>
          <p:cNvPr id="13315" name="Rectangle 60"/>
          <p:cNvSpPr>
            <a:spLocks noChangeArrowheads="1"/>
          </p:cNvSpPr>
          <p:nvPr/>
        </p:nvSpPr>
        <p:spPr bwMode="ltGray">
          <a:xfrm>
            <a:off x="0" y="1"/>
            <a:ext cx="9144000" cy="339725"/>
          </a:xfrm>
          <a:prstGeom prst="rect">
            <a:avLst/>
          </a:prstGeom>
          <a:solidFill>
            <a:srgbClr val="0066CC"/>
          </a:solidFill>
          <a:ln w="19050">
            <a:noFill/>
            <a:miter lim="800000"/>
            <a:headEnd/>
            <a:tailEnd/>
          </a:ln>
        </p:spPr>
        <p:txBody>
          <a:bodyPr wrap="none" lIns="43620" tIns="43620" rIns="43620" bIns="43620" anchor="ctr"/>
          <a:lstStyle/>
          <a:p>
            <a:pPr algn="ctr"/>
            <a:endParaRPr lang="en-US"/>
          </a:p>
        </p:txBody>
      </p:sp>
      <p:sp>
        <p:nvSpPr>
          <p:cNvPr id="13316" name="Rectangle 64"/>
          <p:cNvSpPr>
            <a:spLocks noChangeArrowheads="1"/>
          </p:cNvSpPr>
          <p:nvPr/>
        </p:nvSpPr>
        <p:spPr bwMode="ltGray">
          <a:xfrm>
            <a:off x="0" y="6518276"/>
            <a:ext cx="9144000" cy="339725"/>
          </a:xfrm>
          <a:prstGeom prst="rect">
            <a:avLst/>
          </a:prstGeom>
          <a:solidFill>
            <a:srgbClr val="0066CC"/>
          </a:solidFill>
          <a:ln w="19050">
            <a:noFill/>
            <a:miter lim="800000"/>
            <a:headEnd/>
            <a:tailEnd/>
          </a:ln>
        </p:spPr>
        <p:txBody>
          <a:bodyPr wrap="none" lIns="43620" tIns="43620" rIns="43620" bIns="43620" anchor="ctr"/>
          <a:lstStyle/>
          <a:p>
            <a:pPr algn="ctr"/>
            <a:endParaRPr lang="en-US"/>
          </a:p>
        </p:txBody>
      </p:sp>
      <p:sp>
        <p:nvSpPr>
          <p:cNvPr id="13317" name="Title1"/>
          <p:cNvSpPr>
            <a:spLocks noChangeArrowheads="1"/>
          </p:cNvSpPr>
          <p:nvPr>
            <p:custDataLst>
              <p:tags r:id="rId1"/>
            </p:custDataLst>
          </p:nvPr>
        </p:nvSpPr>
        <p:spPr bwMode="gray">
          <a:xfrm>
            <a:off x="1336676" y="4371975"/>
            <a:ext cx="7007225" cy="458788"/>
          </a:xfrm>
          <a:prstGeom prst="rect">
            <a:avLst/>
          </a:prstGeom>
          <a:noFill/>
          <a:ln w="9525">
            <a:noFill/>
            <a:miter lim="800000"/>
            <a:headEnd/>
            <a:tailEnd/>
          </a:ln>
        </p:spPr>
        <p:txBody>
          <a:bodyPr lIns="0" tIns="0" rIns="67108" bIns="0" anchor="ctr"/>
          <a:lstStyle/>
          <a:p>
            <a:pPr algn="ctr" defTabSz="820703"/>
            <a:r>
              <a:rPr lang="en-US" dirty="0">
                <a:solidFill>
                  <a:schemeClr val="tx2"/>
                </a:solidFill>
              </a:rPr>
              <a:t>Churn Reduction and Retention</a:t>
            </a:r>
            <a:br>
              <a:rPr lang="en-US" dirty="0">
                <a:solidFill>
                  <a:schemeClr val="tx2"/>
                </a:solidFill>
              </a:rPr>
            </a:br>
            <a:r>
              <a:rPr lang="en-US" dirty="0">
                <a:solidFill>
                  <a:schemeClr val="tx2"/>
                </a:solidFill>
              </a:rPr>
              <a:t>Carol Trimmer and Rob Sutton</a:t>
            </a:r>
            <a:br>
              <a:rPr lang="en-US" dirty="0">
                <a:solidFill>
                  <a:schemeClr val="tx2"/>
                </a:solidFill>
              </a:rPr>
            </a:br>
            <a:r>
              <a:rPr lang="en-US" dirty="0">
                <a:solidFill>
                  <a:schemeClr val="tx2"/>
                </a:solidFill>
              </a:rPr>
              <a:t>5/18/2010</a:t>
            </a:r>
            <a:br>
              <a:rPr lang="en-US" dirty="0">
                <a:solidFill>
                  <a:schemeClr val="tx2"/>
                </a:solidFill>
              </a:rPr>
            </a:br>
            <a:endParaRPr lang="en-US" dirty="0">
              <a:solidFill>
                <a:schemeClr val="tx2"/>
              </a:solidFill>
            </a:endParaRPr>
          </a:p>
        </p:txBody>
      </p:sp>
      <p:pic>
        <p:nvPicPr>
          <p:cNvPr id="13318" name="Picture 3"/>
          <p:cNvPicPr>
            <a:picLocks noChangeAspect="1"/>
          </p:cNvPicPr>
          <p:nvPr/>
        </p:nvPicPr>
        <p:blipFill>
          <a:blip r:embed="rId4" cstate="print"/>
          <a:srcRect/>
          <a:stretch>
            <a:fillRect/>
          </a:stretch>
        </p:blipFill>
        <p:spPr bwMode="auto">
          <a:xfrm>
            <a:off x="0" y="360364"/>
            <a:ext cx="9144000" cy="6167437"/>
          </a:xfrm>
          <a:prstGeom prst="rect">
            <a:avLst/>
          </a:prstGeom>
          <a:noFill/>
          <a:ln w="9525">
            <a:noFill/>
            <a:miter lim="800000"/>
            <a:headEnd/>
            <a:tailEnd/>
          </a:ln>
        </p:spPr>
      </p:pic>
      <p:sp>
        <p:nvSpPr>
          <p:cNvPr id="13320" name="Rectangle 69"/>
          <p:cNvSpPr>
            <a:spLocks noChangeArrowheads="1"/>
          </p:cNvSpPr>
          <p:nvPr/>
        </p:nvSpPr>
        <p:spPr bwMode="auto">
          <a:xfrm>
            <a:off x="0" y="6553200"/>
            <a:ext cx="9144000" cy="304800"/>
          </a:xfrm>
          <a:prstGeom prst="rect">
            <a:avLst/>
          </a:prstGeom>
          <a:noFill/>
          <a:ln w="9525">
            <a:noFill/>
            <a:miter lim="800000"/>
            <a:headEnd/>
            <a:tailEnd/>
          </a:ln>
        </p:spPr>
        <p:txBody>
          <a:bodyPr wrap="none" lIns="0" tIns="38498" rIns="0" bIns="38498" anchor="ctr"/>
          <a:lstStyle/>
          <a:p>
            <a:pPr marL="380984" lvl="1" defTabSz="763555"/>
            <a:r>
              <a:rPr lang="en-US" sz="700" dirty="0" smtClean="0"/>
              <a:t>     Vonage </a:t>
            </a:r>
            <a:r>
              <a:rPr lang="en-US" sz="700" dirty="0"/>
              <a:t>Holdings Corp. Proprietary &amp; Confidential</a:t>
            </a:r>
            <a:endParaRPr lang="en-US" sz="700" noProof="1"/>
          </a:p>
        </p:txBody>
      </p:sp>
      <p:sp>
        <p:nvSpPr>
          <p:cNvPr id="8" name="Rectangle 2"/>
          <p:cNvSpPr txBox="1">
            <a:spLocks noChangeArrowheads="1"/>
          </p:cNvSpPr>
          <p:nvPr/>
        </p:nvSpPr>
        <p:spPr bwMode="gray">
          <a:xfrm>
            <a:off x="1588" y="4030663"/>
            <a:ext cx="9144000" cy="1498600"/>
          </a:xfrm>
          <a:prstGeom prst="rect">
            <a:avLst/>
          </a:prstGeom>
          <a:noFill/>
          <a:ln w="9525">
            <a:noFill/>
            <a:miter lim="800000"/>
            <a:headEnd/>
            <a:tailEnd/>
          </a:ln>
          <a:effectLst/>
        </p:spPr>
        <p:txBody>
          <a:bodyPr vert="horz" wrap="square" lIns="0" tIns="0" rIns="67111" bIns="0" numCol="1" anchor="ctr" anchorCtr="0" compatLnSpc="1">
            <a:prstTxWarp prst="textNoShape">
              <a:avLst/>
            </a:prstTxWarp>
          </a:bodyPr>
          <a:lstStyle/>
          <a:p>
            <a:pPr lvl="1" defTabSz="820738"/>
            <a:r>
              <a:rPr lang="en-US" sz="4400" kern="0" dirty="0" smtClean="0">
                <a:latin typeface="Impact" panose="020B0806030902050204" pitchFamily="34" charset="0"/>
                <a:ea typeface="+mj-ea"/>
                <a:cs typeface="+mj-cs"/>
              </a:rPr>
              <a:t>On-Call fraud Procedures</a:t>
            </a:r>
            <a:endParaRPr kumimoji="0" lang="en-US" sz="4400" b="0" i="0" u="none" strike="noStrike" kern="0" cap="none" spc="0" normalizeH="0" baseline="0" noProof="0" dirty="0" smtClean="0">
              <a:ln>
                <a:noFill/>
              </a:ln>
              <a:solidFill>
                <a:schemeClr val="tx2"/>
              </a:solidFill>
              <a:effectLst/>
              <a:uLnTx/>
              <a:uFillTx/>
              <a:latin typeface="Impact" panose="020B0806030902050204" pitchFamily="34" charset="0"/>
              <a:ea typeface="+mj-ea"/>
              <a:cs typeface="+mj-cs"/>
            </a:endParaRPr>
          </a:p>
        </p:txBody>
      </p:sp>
    </p:spTree>
    <p:extLst>
      <p:ext uri="{BB962C8B-B14F-4D97-AF65-F5344CB8AC3E}">
        <p14:creationId xmlns:p14="http://schemas.microsoft.com/office/powerpoint/2010/main" val="40941349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800" dirty="0" smtClean="0">
                <a:latin typeface="Impact" panose="020B0806030902050204" pitchFamily="34" charset="0"/>
              </a:rPr>
              <a:t>Begin Your Investigation </a:t>
            </a:r>
            <a:endParaRPr lang="en-US" sz="4800" dirty="0">
              <a:latin typeface="Impact" panose="020B0806030902050204" pitchFamily="34" charset="0"/>
            </a:endParaRPr>
          </a:p>
        </p:txBody>
      </p:sp>
      <p:sp>
        <p:nvSpPr>
          <p:cNvPr id="7" name="Content Placeholder 6"/>
          <p:cNvSpPr>
            <a:spLocks noGrp="1"/>
          </p:cNvSpPr>
          <p:nvPr>
            <p:ph sz="half" idx="1"/>
          </p:nvPr>
        </p:nvSpPr>
        <p:spPr>
          <a:xfrm>
            <a:off x="381001" y="1371600"/>
            <a:ext cx="3505199" cy="4768850"/>
          </a:xfrm>
        </p:spPr>
        <p:txBody>
          <a:bodyPr/>
          <a:lstStyle/>
          <a:p>
            <a:pPr>
              <a:buFont typeface="Wingdings" panose="05000000000000000000" pitchFamily="2" charset="2"/>
              <a:buChar char="Ø"/>
            </a:pPr>
            <a:r>
              <a:rPr lang="en-US" sz="1600" dirty="0" smtClean="0"/>
              <a:t>You will begin you investigation by looking at the account registration page.</a:t>
            </a:r>
          </a:p>
          <a:p>
            <a:pPr>
              <a:buFont typeface="Wingdings" panose="05000000000000000000" pitchFamily="2" charset="2"/>
              <a:buChar char="Ø"/>
            </a:pPr>
            <a:r>
              <a:rPr lang="en-US" sz="1600" dirty="0" smtClean="0"/>
              <a:t>From here you will want to check the IP addresses of any currently registering devices.</a:t>
            </a:r>
          </a:p>
          <a:p>
            <a:pPr>
              <a:buFont typeface="Wingdings" panose="05000000000000000000" pitchFamily="2" charset="2"/>
              <a:buChar char="Ø"/>
            </a:pPr>
            <a:r>
              <a:rPr lang="en-US" sz="1600" dirty="0" smtClean="0"/>
              <a:t>You will also want to see if there are any devices registering with duplicate IP address.</a:t>
            </a:r>
            <a:endParaRPr lang="en-US" sz="1600" dirty="0"/>
          </a:p>
        </p:txBody>
      </p:sp>
      <p:sp>
        <p:nvSpPr>
          <p:cNvPr id="4" name="Slide Number Placeholder 3"/>
          <p:cNvSpPr>
            <a:spLocks noGrp="1"/>
          </p:cNvSpPr>
          <p:nvPr>
            <p:ph type="sldNum" sz="quarter" idx="10"/>
          </p:nvPr>
        </p:nvSpPr>
        <p:spPr/>
        <p:txBody>
          <a:bodyPr/>
          <a:lstStyle/>
          <a:p>
            <a:pPr>
              <a:defRPr/>
            </a:pPr>
            <a:fld id="{D3208C8F-5341-4944-8C08-C55337151DB1}" type="slidenum">
              <a:rPr lang="en-US" smtClean="0">
                <a:solidFill>
                  <a:srgbClr val="FFFFFF"/>
                </a:solidFill>
              </a:rPr>
              <a:pPr>
                <a:defRPr/>
              </a:pPr>
              <a:t>10</a:t>
            </a:fld>
            <a:endParaRPr lang="en-US" dirty="0">
              <a:solidFill>
                <a:srgbClr val="FFFFFF"/>
              </a:solidFill>
            </a:endParaRPr>
          </a:p>
        </p:txBody>
      </p:sp>
      <p:pic>
        <p:nvPicPr>
          <p:cNvPr id="14" name="Content Placeholder 13"/>
          <p:cNvPicPr>
            <a:picLocks noGrp="1" noChangeAspect="1"/>
          </p:cNvPicPr>
          <p:nvPr>
            <p:ph sz="half" idx="2"/>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886200" y="1447800"/>
            <a:ext cx="4908550" cy="4724399"/>
          </a:xfrm>
        </p:spPr>
      </p:pic>
    </p:spTree>
    <p:extLst>
      <p:ext uri="{BB962C8B-B14F-4D97-AF65-F5344CB8AC3E}">
        <p14:creationId xmlns:p14="http://schemas.microsoft.com/office/powerpoint/2010/main" val="1031350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p:txBody>
          <a:bodyPr/>
          <a:lstStyle/>
          <a:p>
            <a:r>
              <a:rPr lang="en-US" sz="4400" dirty="0">
                <a:latin typeface="Impact" panose="020B0806030902050204" pitchFamily="34" charset="0"/>
              </a:rPr>
              <a:t>Begin Your Investigation Continued …</a:t>
            </a:r>
          </a:p>
        </p:txBody>
      </p:sp>
      <p:sp>
        <p:nvSpPr>
          <p:cNvPr id="6" name="Content Placeholder 5"/>
          <p:cNvSpPr>
            <a:spLocks noGrp="1"/>
          </p:cNvSpPr>
          <p:nvPr>
            <p:ph sz="quarter" idx="1"/>
          </p:nvPr>
        </p:nvSpPr>
        <p:spPr/>
        <p:txBody>
          <a:bodyPr/>
          <a:lstStyle/>
          <a:p>
            <a:pPr>
              <a:buFont typeface="Wingdings" panose="05000000000000000000" pitchFamily="2" charset="2"/>
              <a:buChar char="Ø"/>
            </a:pPr>
            <a:r>
              <a:rPr lang="en-US" sz="1400" dirty="0"/>
              <a:t>Check if there are any suspicious devices registered or duplicate SIP IDs.</a:t>
            </a:r>
          </a:p>
          <a:p>
            <a:pPr>
              <a:buFont typeface="Wingdings" panose="05000000000000000000" pitchFamily="2" charset="2"/>
              <a:buChar char="Ø"/>
            </a:pPr>
            <a:r>
              <a:rPr lang="en-US" sz="1400" dirty="0" smtClean="0">
                <a:cs typeface="Times New Roman" panose="02020603050405020304" pitchFamily="18" charset="0"/>
              </a:rPr>
              <a:t>Use call killer to kill any active calls to the suspected Fraudulent numbers </a:t>
            </a:r>
          </a:p>
          <a:p>
            <a:pPr>
              <a:buFont typeface="Wingdings" panose="05000000000000000000" pitchFamily="2" charset="2"/>
              <a:buChar char="Ø"/>
            </a:pPr>
            <a:endParaRPr lang="en-US" sz="1400" dirty="0">
              <a:cs typeface="Times New Roman" panose="02020603050405020304" pitchFamily="18" charset="0"/>
            </a:endParaRPr>
          </a:p>
          <a:p>
            <a:pPr>
              <a:buFont typeface="Wingdings" panose="05000000000000000000" pitchFamily="2" charset="2"/>
              <a:buChar char="Ø"/>
            </a:pPr>
            <a:endParaRPr lang="en-US" sz="1400" dirty="0">
              <a:cs typeface="Times New Roman" panose="02020603050405020304" pitchFamily="18" charset="0"/>
            </a:endParaRPr>
          </a:p>
        </p:txBody>
      </p:sp>
      <p:sp>
        <p:nvSpPr>
          <p:cNvPr id="15" name="Content Placeholder 14"/>
          <p:cNvSpPr>
            <a:spLocks noGrp="1"/>
          </p:cNvSpPr>
          <p:nvPr>
            <p:ph sz="quarter" idx="2"/>
          </p:nvPr>
        </p:nvSpPr>
        <p:spPr/>
        <p:txBody>
          <a:bodyPr/>
          <a:lstStyle/>
          <a:p>
            <a:endParaRPr lang="en-US"/>
          </a:p>
        </p:txBody>
      </p:sp>
      <p:pic>
        <p:nvPicPr>
          <p:cNvPr id="18" name="Content Placeholder 17"/>
          <p:cNvPicPr>
            <a:picLocks noGrp="1" noChangeAspect="1"/>
          </p:cNvPicPr>
          <p:nvPr>
            <p:ph sz="quarter" idx="3"/>
          </p:nvPr>
        </p:nvPicPr>
        <p:blipFill>
          <a:blip r:embed="rId2" cstate="print">
            <a:extLst>
              <a:ext uri="{28A0092B-C50C-407E-A947-70E740481C1C}">
                <a14:useLocalDpi xmlns:a14="http://schemas.microsoft.com/office/drawing/2010/main" val="0"/>
              </a:ext>
            </a:extLst>
          </a:blip>
          <a:stretch>
            <a:fillRect/>
          </a:stretch>
        </p:blipFill>
        <p:spPr>
          <a:xfrm>
            <a:off x="609600" y="2743200"/>
            <a:ext cx="3657600" cy="3657600"/>
          </a:xfrm>
        </p:spPr>
      </p:pic>
      <p:sp>
        <p:nvSpPr>
          <p:cNvPr id="17" name="Content Placeholder 16"/>
          <p:cNvSpPr>
            <a:spLocks noGrp="1"/>
          </p:cNvSpPr>
          <p:nvPr>
            <p:ph sz="quarter" idx="4"/>
          </p:nvPr>
        </p:nvSpPr>
        <p:spPr/>
        <p:txBody>
          <a:bodyPr/>
          <a:lstStyle/>
          <a:p>
            <a:endParaRPr lang="en-US"/>
          </a:p>
        </p:txBody>
      </p:sp>
      <p:sp>
        <p:nvSpPr>
          <p:cNvPr id="5" name="Slide Number Placeholder 4"/>
          <p:cNvSpPr>
            <a:spLocks noGrp="1"/>
          </p:cNvSpPr>
          <p:nvPr>
            <p:ph type="sldNum" sz="quarter" idx="10"/>
          </p:nvPr>
        </p:nvSpPr>
        <p:spPr/>
        <p:txBody>
          <a:bodyPr/>
          <a:lstStyle/>
          <a:p>
            <a:fld id="{71BC9C40-ACDD-4696-8BAF-E1591320CFED}" type="slidenum">
              <a:rPr lang="en-US" smtClean="0"/>
              <a:pPr/>
              <a:t>11</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78859"/>
            <a:ext cx="4267200" cy="5379165"/>
          </a:xfrm>
          <a:prstGeom prst="rect">
            <a:avLst/>
          </a:prstGeom>
        </p:spPr>
      </p:pic>
    </p:spTree>
    <p:extLst>
      <p:ext uri="{BB962C8B-B14F-4D97-AF65-F5344CB8AC3E}">
        <p14:creationId xmlns:p14="http://schemas.microsoft.com/office/powerpoint/2010/main" val="2789650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Impact" panose="020B0806030902050204" pitchFamily="34" charset="0"/>
              </a:rPr>
              <a:t>Investigation continued …</a:t>
            </a:r>
            <a:endParaRPr lang="en-US" sz="4800" dirty="0">
              <a:latin typeface="Impact" panose="020B0806030902050204" pitchFamily="34" charset="0"/>
            </a:endParaRPr>
          </a:p>
        </p:txBody>
      </p:sp>
      <p:sp>
        <p:nvSpPr>
          <p:cNvPr id="3" name="Content Placeholder 2"/>
          <p:cNvSpPr>
            <a:spLocks noGrp="1"/>
          </p:cNvSpPr>
          <p:nvPr>
            <p:ph sz="half" idx="1"/>
          </p:nvPr>
        </p:nvSpPr>
        <p:spPr>
          <a:xfrm>
            <a:off x="354013" y="1293813"/>
            <a:ext cx="3379787" cy="4768850"/>
          </a:xfrm>
        </p:spPr>
        <p:txBody>
          <a:bodyPr/>
          <a:lstStyle/>
          <a:p>
            <a:pPr>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Next you will need to bring up the call logs of the extension that set off the Alert. </a:t>
            </a:r>
          </a:p>
          <a:p>
            <a:pPr>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Search the call logs for the destination number or the terminating number.</a:t>
            </a:r>
          </a:p>
          <a:p>
            <a:pPr>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Pay close attention to the amount of times the same number was called and the duration of those calls. </a:t>
            </a:r>
          </a:p>
        </p:txBody>
      </p:sp>
      <p:pic>
        <p:nvPicPr>
          <p:cNvPr id="6" name="Content Placeholder 5"/>
          <p:cNvPicPr>
            <a:picLocks noGrp="1" noChangeAspect="1"/>
          </p:cNvPicPr>
          <p:nvPr>
            <p:ph sz="half" idx="2"/>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886200" y="1447799"/>
            <a:ext cx="4908550" cy="4856181"/>
          </a:xfrm>
        </p:spPr>
      </p:pic>
      <p:sp>
        <p:nvSpPr>
          <p:cNvPr id="5" name="Slide Number Placeholder 4"/>
          <p:cNvSpPr>
            <a:spLocks noGrp="1"/>
          </p:cNvSpPr>
          <p:nvPr>
            <p:ph type="sldNum" sz="quarter" idx="10"/>
          </p:nvPr>
        </p:nvSpPr>
        <p:spPr/>
        <p:txBody>
          <a:bodyPr/>
          <a:lstStyle/>
          <a:p>
            <a:fld id="{71BC9C40-ACDD-4696-8BAF-E1591320CFED}" type="slidenum">
              <a:rPr lang="en-US" smtClean="0"/>
              <a:pPr/>
              <a:t>12</a:t>
            </a:fld>
            <a:endParaRPr lang="en-US"/>
          </a:p>
        </p:txBody>
      </p:sp>
    </p:spTree>
    <p:extLst>
      <p:ext uri="{BB962C8B-B14F-4D97-AF65-F5344CB8AC3E}">
        <p14:creationId xmlns:p14="http://schemas.microsoft.com/office/powerpoint/2010/main" val="30657359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Impact" panose="020B0806030902050204" pitchFamily="34" charset="0"/>
              </a:rPr>
              <a:t>Investigation continued …</a:t>
            </a:r>
          </a:p>
        </p:txBody>
      </p:sp>
      <p:sp>
        <p:nvSpPr>
          <p:cNvPr id="3" name="Content Placeholder 2"/>
          <p:cNvSpPr>
            <a:spLocks noGrp="1"/>
          </p:cNvSpPr>
          <p:nvPr>
            <p:ph sz="half" idx="1"/>
          </p:nvPr>
        </p:nvSpPr>
        <p:spPr>
          <a:xfrm>
            <a:off x="354013" y="1293813"/>
            <a:ext cx="3151187" cy="4768850"/>
          </a:xfrm>
        </p:spPr>
        <p:txBody>
          <a:bodyPr/>
          <a:lstStyle/>
          <a:p>
            <a:pPr>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Your next step is to bring up the log analyzer for the last call</a:t>
            </a:r>
          </a:p>
          <a:p>
            <a:pPr>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 The Information you will need from here will be the Initiator User Agent which will tell you the device that place the calls, and the Initiator Address which will tell you from where the device was when the calls were placed</a:t>
            </a:r>
          </a:p>
          <a:p>
            <a:pPr>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Make sure this information is copied and pasted as per the Fraud Template</a:t>
            </a:r>
            <a:endParaRPr lang="en-US" sz="16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0"/>
          </p:nvPr>
        </p:nvSpPr>
        <p:spPr/>
        <p:txBody>
          <a:bodyPr/>
          <a:lstStyle/>
          <a:p>
            <a:fld id="{71BC9C40-ACDD-4696-8BAF-E1591320CFED}" type="slidenum">
              <a:rPr lang="en-US" smtClean="0"/>
              <a:pPr/>
              <a:t>13</a:t>
            </a:fld>
            <a:endParaRPr lang="en-US"/>
          </a:p>
        </p:txBody>
      </p:sp>
      <p:pic>
        <p:nvPicPr>
          <p:cNvPr id="8" name="Content Placeholder 7"/>
          <p:cNvPicPr>
            <a:picLocks noGrp="1" noChangeAspect="1"/>
          </p:cNvPicPr>
          <p:nvPr>
            <p:ph sz="half" idx="2"/>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657600" y="1447800"/>
            <a:ext cx="5130538" cy="4876800"/>
          </a:xfrm>
          <a:noFill/>
        </p:spPr>
      </p:pic>
    </p:spTree>
    <p:extLst>
      <p:ext uri="{BB962C8B-B14F-4D97-AF65-F5344CB8AC3E}">
        <p14:creationId xmlns:p14="http://schemas.microsoft.com/office/powerpoint/2010/main" val="28718538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Impact" panose="020B0806030902050204" pitchFamily="34" charset="0"/>
              </a:rPr>
              <a:t>Investigation continued …</a:t>
            </a:r>
          </a:p>
        </p:txBody>
      </p:sp>
      <p:sp>
        <p:nvSpPr>
          <p:cNvPr id="6" name="Content Placeholder 5"/>
          <p:cNvSpPr>
            <a:spLocks noGrp="1"/>
          </p:cNvSpPr>
          <p:nvPr>
            <p:ph sz="half" idx="1"/>
          </p:nvPr>
        </p:nvSpPr>
        <p:spPr/>
        <p:txBody>
          <a:bodyPr/>
          <a:lstStyle/>
          <a:p>
            <a:pPr>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Use a IP address look up tool (like infosniper.net) to look up the IP address of the </a:t>
            </a:r>
            <a:r>
              <a:rPr lang="en-US" sz="1600" dirty="0">
                <a:latin typeface="Times New Roman" panose="02020603050405020304" pitchFamily="18" charset="0"/>
                <a:cs typeface="Times New Roman" panose="02020603050405020304" pitchFamily="18" charset="0"/>
              </a:rPr>
              <a:t>Initiator User </a:t>
            </a:r>
            <a:r>
              <a:rPr lang="en-US" sz="1600" dirty="0" smtClean="0">
                <a:latin typeface="Times New Roman" panose="02020603050405020304" pitchFamily="18" charset="0"/>
                <a:cs typeface="Times New Roman" panose="02020603050405020304" pitchFamily="18" charset="0"/>
              </a:rPr>
              <a:t>Agent pay close attention to where these calls were place from. </a:t>
            </a:r>
          </a:p>
          <a:p>
            <a:pPr>
              <a:buFont typeface="Wingdings" panose="05000000000000000000" pitchFamily="2" charset="2"/>
              <a:buChar char="Ø"/>
            </a:pPr>
            <a:endParaRPr lang="en-US"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You will also want to run an MTR to the </a:t>
            </a:r>
            <a:r>
              <a:rPr lang="en-US" sz="1600" dirty="0">
                <a:latin typeface="Times New Roman" panose="02020603050405020304" pitchFamily="18" charset="0"/>
                <a:cs typeface="Times New Roman" panose="02020603050405020304" pitchFamily="18" charset="0"/>
              </a:rPr>
              <a:t>Initiator User </a:t>
            </a:r>
            <a:r>
              <a:rPr lang="en-US" sz="1600" dirty="0" smtClean="0">
                <a:latin typeface="Times New Roman" panose="02020603050405020304" pitchFamily="18" charset="0"/>
                <a:cs typeface="Times New Roman" panose="02020603050405020304" pitchFamily="18" charset="0"/>
              </a:rPr>
              <a:t>Agent IP address . Look for any signs of High latency, Jitter, or Packet Loss.</a:t>
            </a:r>
          </a:p>
        </p:txBody>
      </p:sp>
      <p:pic>
        <p:nvPicPr>
          <p:cNvPr id="9" name="Content Placeholder 8"/>
          <p:cNvPicPr>
            <a:picLocks noGrp="1" noChangeAspect="1"/>
          </p:cNvPicPr>
          <p:nvPr>
            <p:ph sz="quarter" idx="2"/>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95800" y="1293813"/>
            <a:ext cx="4495800" cy="2308225"/>
          </a:xfrm>
        </p:spPr>
      </p:pic>
      <p:pic>
        <p:nvPicPr>
          <p:cNvPr id="10" name="Content Placeholder 9"/>
          <p:cNvPicPr>
            <a:picLocks noGrp="1" noChangeAspect="1"/>
          </p:cNvPicPr>
          <p:nvPr>
            <p:ph sz="quarter" idx="3"/>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495800" y="3789635"/>
            <a:ext cx="4543108" cy="2555328"/>
          </a:xfrm>
        </p:spPr>
      </p:pic>
      <p:sp>
        <p:nvSpPr>
          <p:cNvPr id="5" name="Slide Number Placeholder 4"/>
          <p:cNvSpPr>
            <a:spLocks noGrp="1"/>
          </p:cNvSpPr>
          <p:nvPr>
            <p:ph type="sldNum" sz="quarter" idx="10"/>
          </p:nvPr>
        </p:nvSpPr>
        <p:spPr/>
        <p:txBody>
          <a:bodyPr/>
          <a:lstStyle/>
          <a:p>
            <a:fld id="{71BC9C40-ACDD-4696-8BAF-E1591320CFED}" type="slidenum">
              <a:rPr lang="en-US" smtClean="0"/>
              <a:pPr/>
              <a:t>14</a:t>
            </a:fld>
            <a:endParaRPr lang="en-US"/>
          </a:p>
        </p:txBody>
      </p:sp>
    </p:spTree>
    <p:extLst>
      <p:ext uri="{BB962C8B-B14F-4D97-AF65-F5344CB8AC3E}">
        <p14:creationId xmlns:p14="http://schemas.microsoft.com/office/powerpoint/2010/main" val="4049503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Investigation Results </a:t>
            </a:r>
            <a:endParaRPr lang="en-US" dirty="0"/>
          </a:p>
        </p:txBody>
      </p:sp>
      <p:sp>
        <p:nvSpPr>
          <p:cNvPr id="11" name="Content Placeholder 10"/>
          <p:cNvSpPr>
            <a:spLocks noGrp="1"/>
          </p:cNvSpPr>
          <p:nvPr>
            <p:ph idx="1"/>
          </p:nvPr>
        </p:nvSpPr>
        <p:spPr/>
        <p:txBody>
          <a:bodyPr/>
          <a:lstStyle/>
          <a:p>
            <a:pPr marL="0" indent="0">
              <a:buNone/>
            </a:pPr>
            <a:r>
              <a:rPr lang="en-US" sz="1600" dirty="0" smtClean="0"/>
              <a:t>These Same Investigation steps can be used to investigate any Alert that you may receive. Though a Carrier Alert or a Manual Alert may require further investigation. A Carrier Alert may not have completed calls or sometimes may not have the account number</a:t>
            </a:r>
          </a:p>
          <a:p>
            <a:pPr>
              <a:buFont typeface="Wingdings" panose="05000000000000000000" pitchFamily="2" charset="2"/>
              <a:buChar char="Ø"/>
            </a:pPr>
            <a:r>
              <a:rPr lang="en-US" sz="1600" dirty="0" smtClean="0"/>
              <a:t>What you will need to do in some cases is look up the calling number in HDAP on the Call Block page. </a:t>
            </a:r>
          </a:p>
          <a:p>
            <a:pPr>
              <a:buFont typeface="Wingdings" panose="05000000000000000000" pitchFamily="2" charset="2"/>
              <a:buChar char="Ø"/>
            </a:pPr>
            <a:r>
              <a:rPr lang="en-US" sz="1600" dirty="0" smtClean="0"/>
              <a:t>Once you are able to identify the account check the call history with support tools and determine if this looks like normal or out of the normal activity for this account. i.e. does this account have a history of making calls to the reported area. </a:t>
            </a:r>
          </a:p>
          <a:p>
            <a:pPr>
              <a:buFont typeface="Wingdings" panose="05000000000000000000" pitchFamily="2" charset="2"/>
              <a:buChar char="Ø"/>
            </a:pPr>
            <a:r>
              <a:rPr lang="en-US" sz="1600" dirty="0" smtClean="0"/>
              <a:t>You can also attempt to reach out to someone on the account to verify.</a:t>
            </a:r>
          </a:p>
          <a:p>
            <a:pPr>
              <a:buFont typeface="Wingdings" panose="05000000000000000000" pitchFamily="2" charset="2"/>
              <a:buChar char="Ø"/>
            </a:pPr>
            <a:r>
              <a:rPr lang="en-US" sz="1600" dirty="0" smtClean="0"/>
              <a:t>With a Manual Alert while the calls may be legitimate you may need to determine if the account is doing anything that is against our Terms of Service. i.e. forwarding calls through the system causing stress on </a:t>
            </a:r>
            <a:r>
              <a:rPr lang="en-US" sz="1600" smtClean="0"/>
              <a:t>the servers</a:t>
            </a:r>
            <a:endParaRPr lang="en-US" sz="1600" dirty="0" smtClean="0"/>
          </a:p>
          <a:p>
            <a:pPr marL="0" indent="0">
              <a:buNone/>
            </a:pPr>
            <a:endParaRPr lang="en-US" sz="1600" dirty="0"/>
          </a:p>
        </p:txBody>
      </p:sp>
      <p:sp>
        <p:nvSpPr>
          <p:cNvPr id="6" name="Slide Number Placeholder 5"/>
          <p:cNvSpPr>
            <a:spLocks noGrp="1"/>
          </p:cNvSpPr>
          <p:nvPr>
            <p:ph type="sldNum" sz="quarter" idx="10"/>
          </p:nvPr>
        </p:nvSpPr>
        <p:spPr/>
        <p:txBody>
          <a:bodyPr/>
          <a:lstStyle/>
          <a:p>
            <a:fld id="{51062DCB-C440-495D-8BB3-6798C4B87E5E}" type="slidenum">
              <a:rPr lang="en-US" smtClean="0"/>
              <a:pPr/>
              <a:t>15</a:t>
            </a:fld>
            <a:endParaRPr lang="en-US"/>
          </a:p>
        </p:txBody>
      </p:sp>
    </p:spTree>
    <p:extLst>
      <p:ext uri="{BB962C8B-B14F-4D97-AF65-F5344CB8AC3E}">
        <p14:creationId xmlns:p14="http://schemas.microsoft.com/office/powerpoint/2010/main" val="1057155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Investigation continued …</a:t>
            </a:r>
          </a:p>
        </p:txBody>
      </p:sp>
      <p:sp>
        <p:nvSpPr>
          <p:cNvPr id="8" name="Content Placeholder 7"/>
          <p:cNvSpPr>
            <a:spLocks noGrp="1"/>
          </p:cNvSpPr>
          <p:nvPr>
            <p:ph idx="1"/>
          </p:nvPr>
        </p:nvSpPr>
        <p:spPr/>
        <p:txBody>
          <a:bodyPr/>
          <a:lstStyle/>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You will now want to look at the call logs again. This time look at calls made at least 2 weeks back from the same extension. </a:t>
            </a:r>
          </a:p>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You will once again bring up the Log Analyzer from one of these earlier calls. </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Compare the information here to the information from the Log Analyzer that set off the Alert. </a:t>
            </a:r>
          </a:p>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Check to see if these calls were from a different device, at a different IP address. </a:t>
            </a:r>
          </a:p>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If the Device and IP address are the same and there was high latency, jitter, or  packet loss this more than likely is a False Positive Alert.</a:t>
            </a:r>
          </a:p>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If the Device is different and the location of the IP addresses are far and seem to be suspicious then this could potentially be a Fraud.  </a:t>
            </a:r>
            <a:endParaRPr lang="en-US" sz="18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0"/>
          </p:nvPr>
        </p:nvSpPr>
        <p:spPr/>
        <p:txBody>
          <a:bodyPr/>
          <a:lstStyle/>
          <a:p>
            <a:fld id="{51062DCB-C440-495D-8BB3-6798C4B87E5E}" type="slidenum">
              <a:rPr lang="en-US" smtClean="0"/>
              <a:pPr/>
              <a:t>16</a:t>
            </a:fld>
            <a:endParaRPr lang="en-US"/>
          </a:p>
        </p:txBody>
      </p:sp>
    </p:spTree>
    <p:extLst>
      <p:ext uri="{BB962C8B-B14F-4D97-AF65-F5344CB8AC3E}">
        <p14:creationId xmlns:p14="http://schemas.microsoft.com/office/powerpoint/2010/main" val="2860348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ways to investigate.</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If after your research you are unclear whether the calls were Fraudulent or not.</a:t>
            </a:r>
          </a:p>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You can attempt to call the Account Super User to verify.</a:t>
            </a:r>
          </a:p>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You can attempt to place a call to the user on the extension. </a:t>
            </a:r>
          </a:p>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If the calls were international check the account to see if there is a history of making these types of calls. </a:t>
            </a:r>
          </a:p>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Reach out to your Supervisor or a Fraud SME.</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16514749-0C09-4910-A1F5-A5A3B603506F}" type="slidenum">
              <a:rPr lang="en-US" smtClean="0">
                <a:solidFill>
                  <a:srgbClr val="FFFFFF"/>
                </a:solidFill>
              </a:rPr>
              <a:pPr>
                <a:defRPr/>
              </a:pPr>
              <a:t>17</a:t>
            </a:fld>
            <a:endParaRPr lang="en-US">
              <a:solidFill>
                <a:srgbClr val="FFFFFF"/>
              </a:solidFill>
            </a:endParaRPr>
          </a:p>
        </p:txBody>
      </p:sp>
    </p:spTree>
    <p:extLst>
      <p:ext uri="{BB962C8B-B14F-4D97-AF65-F5344CB8AC3E}">
        <p14:creationId xmlns:p14="http://schemas.microsoft.com/office/powerpoint/2010/main" val="40050331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Impact" panose="020B0806030902050204" pitchFamily="34" charset="0"/>
              </a:rPr>
              <a:t>Helpful Tools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trackandtrace.com/country-codes.html - Provides a long list of countries and corresponding country codes</a:t>
            </a:r>
          </a:p>
          <a:p>
            <a:pPr marL="0" indent="0">
              <a:buNone/>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411.com, whitepages.com, fonefinder.net – phone number lookup</a:t>
            </a:r>
          </a:p>
          <a:p>
            <a:pPr marL="0" indent="0">
              <a:buNone/>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Whois.domaintools.com</a:t>
            </a:r>
          </a:p>
          <a:p>
            <a:pPr marL="0" indent="0">
              <a:buNone/>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dnsstuff.com/tools – one stop site for a host of tools</a:t>
            </a:r>
          </a:p>
          <a:p>
            <a:endParaRPr lang="en-US" sz="1600" dirty="0"/>
          </a:p>
        </p:txBody>
      </p:sp>
      <p:sp>
        <p:nvSpPr>
          <p:cNvPr id="4" name="Slide Number Placeholder 3"/>
          <p:cNvSpPr>
            <a:spLocks noGrp="1"/>
          </p:cNvSpPr>
          <p:nvPr>
            <p:ph type="sldNum" sz="quarter" idx="10"/>
          </p:nvPr>
        </p:nvSpPr>
        <p:spPr/>
        <p:txBody>
          <a:bodyPr/>
          <a:lstStyle/>
          <a:p>
            <a:pPr>
              <a:defRPr/>
            </a:pPr>
            <a:fld id="{16514749-0C09-4910-A1F5-A5A3B603506F}" type="slidenum">
              <a:rPr lang="en-US" smtClean="0">
                <a:solidFill>
                  <a:srgbClr val="FFFFFF"/>
                </a:solidFill>
              </a:rPr>
              <a:pPr>
                <a:defRPr/>
              </a:pPr>
              <a:t>18</a:t>
            </a:fld>
            <a:endParaRPr lang="en-US">
              <a:solidFill>
                <a:srgbClr val="FFFFFF"/>
              </a:solidFill>
            </a:endParaRPr>
          </a:p>
        </p:txBody>
      </p:sp>
    </p:spTree>
    <p:extLst>
      <p:ext uri="{BB962C8B-B14F-4D97-AF65-F5344CB8AC3E}">
        <p14:creationId xmlns:p14="http://schemas.microsoft.com/office/powerpoint/2010/main" val="2200846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Impact" panose="020B0806030902050204" pitchFamily="34" charset="0"/>
              </a:rPr>
              <a:t>VoIP Fraud</a:t>
            </a:r>
            <a:endParaRPr lang="en-US" sz="4800" dirty="0">
              <a:latin typeface="Impact" panose="020B0806030902050204" pitchFamily="34" charset="0"/>
            </a:endParaRPr>
          </a:p>
        </p:txBody>
      </p:sp>
      <p:sp>
        <p:nvSpPr>
          <p:cNvPr id="3" name="Content Placeholder 2"/>
          <p:cNvSpPr>
            <a:spLocks noGrp="1"/>
          </p:cNvSpPr>
          <p:nvPr>
            <p:ph idx="1"/>
          </p:nvPr>
        </p:nvSpPr>
        <p:spPr/>
        <p:txBody>
          <a:bodyPr/>
          <a:lstStyle/>
          <a:p>
            <a:r>
              <a:rPr lang="en-US" dirty="0"/>
              <a:t>VoIP fraud can be defined as the unauthorized use of paid communication services charged to someone who isn't expecting it, whether that is the service provider or the customer.</a:t>
            </a:r>
          </a:p>
          <a:p>
            <a:r>
              <a:rPr lang="en-US" dirty="0"/>
              <a:t>The fraudster looks for a vulnerable (usually publically available) VoIP device, once they have detected one they usually can acquire the SIP credentials for the device.</a:t>
            </a:r>
          </a:p>
          <a:p>
            <a:r>
              <a:rPr lang="en-US" dirty="0"/>
              <a:t>The Fraudster enters into an agreement with a local exchange telephone carriers in rural areas they then inflate the volume of incoming calls to their network, and make a percentage of the profit off the fees paid.</a:t>
            </a:r>
          </a:p>
          <a:p>
            <a:endParaRPr lang="en-US" dirty="0"/>
          </a:p>
        </p:txBody>
      </p:sp>
      <p:sp>
        <p:nvSpPr>
          <p:cNvPr id="4" name="Slide Number Placeholder 3"/>
          <p:cNvSpPr>
            <a:spLocks noGrp="1"/>
          </p:cNvSpPr>
          <p:nvPr>
            <p:ph type="sldNum" sz="quarter" idx="10"/>
          </p:nvPr>
        </p:nvSpPr>
        <p:spPr/>
        <p:txBody>
          <a:bodyPr/>
          <a:lstStyle/>
          <a:p>
            <a:fld id="{A334A81C-6C0F-403D-AD43-E01A02E42020}" type="slidenum">
              <a:rPr lang="en-US" smtClean="0"/>
              <a:pPr/>
              <a:t>2</a:t>
            </a:fld>
            <a:endParaRPr lang="en-US"/>
          </a:p>
        </p:txBody>
      </p:sp>
    </p:spTree>
    <p:extLst>
      <p:ext uri="{BB962C8B-B14F-4D97-AF65-F5344CB8AC3E}">
        <p14:creationId xmlns:p14="http://schemas.microsoft.com/office/powerpoint/2010/main" val="3327646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Impact" panose="020B0806030902050204" pitchFamily="34" charset="0"/>
              </a:rPr>
              <a:t>Types Of Alerts </a:t>
            </a:r>
            <a:endParaRPr lang="en-US" sz="4800" dirty="0">
              <a:latin typeface="Impact" panose="020B0806030902050204" pitchFamily="34" charset="0"/>
            </a:endParaRPr>
          </a:p>
        </p:txBody>
      </p:sp>
      <p:sp>
        <p:nvSpPr>
          <p:cNvPr id="3" name="Content Placeholder 2"/>
          <p:cNvSpPr>
            <a:spLocks noGrp="1"/>
          </p:cNvSpPr>
          <p:nvPr>
            <p:ph idx="1"/>
          </p:nvPr>
        </p:nvSpPr>
        <p:spPr/>
        <p:txBody>
          <a:bodyPr/>
          <a:lstStyle/>
          <a:p>
            <a:r>
              <a:rPr lang="en-US" sz="1600" b="1" u="sng" dirty="0" smtClean="0">
                <a:latin typeface="Times New Roman" panose="02020603050405020304" pitchFamily="18" charset="0"/>
                <a:cs typeface="Times New Roman" panose="02020603050405020304" pitchFamily="18" charset="0"/>
              </a:rPr>
              <a:t>Root Alert </a:t>
            </a:r>
          </a:p>
          <a:p>
            <a:pPr marL="0" indent="0">
              <a:buNone/>
            </a:pPr>
            <a:r>
              <a:rPr lang="en-US" sz="1400" dirty="0" smtClean="0">
                <a:latin typeface="Times New Roman" panose="02020603050405020304" pitchFamily="18" charset="0"/>
                <a:cs typeface="Times New Roman" panose="02020603050405020304" pitchFamily="18" charset="0"/>
              </a:rPr>
              <a:t>These are rated calls that are being charged to the account or Vonage is being charged for the routing i.e. International. These alerts are triggered depending on the accounts threshold. They can either be triggered from 6+ calls in a minute, 8+ call in a minute 45+ calls in an hour, or 60+ calls in an hour. </a:t>
            </a:r>
            <a:endParaRPr lang="en-US" sz="1400" dirty="0">
              <a:latin typeface="Times New Roman" panose="02020603050405020304" pitchFamily="18" charset="0"/>
              <a:cs typeface="Times New Roman" panose="02020603050405020304" pitchFamily="18" charset="0"/>
            </a:endParaRPr>
          </a:p>
          <a:p>
            <a:r>
              <a:rPr lang="en-US" sz="1600" b="1" u="sng" dirty="0" smtClean="0">
                <a:latin typeface="Times New Roman" panose="02020603050405020304" pitchFamily="18" charset="0"/>
                <a:cs typeface="Times New Roman" panose="02020603050405020304" pitchFamily="18" charset="0"/>
              </a:rPr>
              <a:t>Domestic Alert </a:t>
            </a:r>
          </a:p>
          <a:p>
            <a:pPr marL="0" indent="0">
              <a:buNone/>
            </a:pPr>
            <a:r>
              <a:rPr lang="en-US" sz="1400" dirty="0" smtClean="0">
                <a:latin typeface="Times New Roman" panose="02020603050405020304" pitchFamily="18" charset="0"/>
                <a:cs typeface="Times New Roman" panose="02020603050405020304" pitchFamily="18" charset="0"/>
              </a:rPr>
              <a:t>This happens with concurrent calls to any of the 48 states that are not usually rated (Alaska &amp; Hawaii) These are triggered in the same way that a root alert is triggered</a:t>
            </a:r>
            <a:endParaRPr lang="en-US" sz="1400" dirty="0">
              <a:latin typeface="Times New Roman" panose="02020603050405020304" pitchFamily="18" charset="0"/>
              <a:cs typeface="Times New Roman" panose="02020603050405020304" pitchFamily="18" charset="0"/>
            </a:endParaRPr>
          </a:p>
          <a:p>
            <a:r>
              <a:rPr lang="en-US" sz="1600" b="1" u="sng" dirty="0" smtClean="0">
                <a:latin typeface="Times New Roman" panose="02020603050405020304" pitchFamily="18" charset="0"/>
                <a:cs typeface="Times New Roman" panose="02020603050405020304" pitchFamily="18" charset="0"/>
              </a:rPr>
              <a:t>Vonage Alert</a:t>
            </a:r>
          </a:p>
          <a:p>
            <a:pPr marL="0" indent="0">
              <a:buNone/>
            </a:pPr>
            <a:r>
              <a:rPr lang="en-US" sz="1400" dirty="0" smtClean="0">
                <a:latin typeface="Times New Roman" panose="02020603050405020304" pitchFamily="18" charset="0"/>
                <a:cs typeface="Times New Roman" panose="02020603050405020304" pitchFamily="18" charset="0"/>
              </a:rPr>
              <a:t>This type of Alert happens when our carrier </a:t>
            </a:r>
            <a:r>
              <a:rPr lang="en-US" sz="1400" dirty="0">
                <a:latin typeface="Times New Roman" panose="02020603050405020304" pitchFamily="18" charset="0"/>
                <a:cs typeface="Times New Roman" panose="02020603050405020304" pitchFamily="18" charset="0"/>
              </a:rPr>
              <a:t>(</a:t>
            </a:r>
            <a:r>
              <a:rPr lang="en-US" sz="1400" dirty="0" smtClean="0">
                <a:latin typeface="Times New Roman" panose="02020603050405020304" pitchFamily="18" charset="0"/>
                <a:cs typeface="Times New Roman" panose="02020603050405020304" pitchFamily="18" charset="0"/>
              </a:rPr>
              <a:t>TATA communications</a:t>
            </a:r>
            <a:r>
              <a:rPr lang="en-US" sz="1400" dirty="0" smtClean="0"/>
              <a:t>) </a:t>
            </a:r>
            <a:r>
              <a:rPr lang="en-US" sz="1400" dirty="0" smtClean="0">
                <a:latin typeface="Times New Roman" panose="02020603050405020304" pitchFamily="18" charset="0"/>
                <a:cs typeface="Times New Roman" panose="02020603050405020304" pitchFamily="18" charset="0"/>
              </a:rPr>
              <a:t>has reason to suspect Fraud to a number or area. These Alerts will usually have the Caller ID of the Dialing number and the Caller ID of the Dialed number. </a:t>
            </a:r>
            <a:endParaRPr lang="en-US" sz="1400" dirty="0">
              <a:latin typeface="Times New Roman" panose="02020603050405020304" pitchFamily="18" charset="0"/>
              <a:cs typeface="Times New Roman" panose="02020603050405020304" pitchFamily="18" charset="0"/>
            </a:endParaRPr>
          </a:p>
          <a:p>
            <a:r>
              <a:rPr lang="en-US" sz="1600" b="1" u="sng" dirty="0" smtClean="0">
                <a:latin typeface="Times New Roman" panose="02020603050405020304" pitchFamily="18" charset="0"/>
                <a:cs typeface="Times New Roman" panose="02020603050405020304" pitchFamily="18" charset="0"/>
              </a:rPr>
              <a:t>Spending Alert</a:t>
            </a:r>
          </a:p>
          <a:p>
            <a:pPr marL="0" indent="0">
              <a:buNone/>
            </a:pPr>
            <a:r>
              <a:rPr lang="en-US" sz="1400" dirty="0" smtClean="0">
                <a:latin typeface="Times New Roman" panose="02020603050405020304" pitchFamily="18" charset="0"/>
                <a:cs typeface="Times New Roman" panose="02020603050405020304" pitchFamily="18" charset="0"/>
              </a:rPr>
              <a:t>This will happen when spending for that account exceeds the set limits of either $300 or $500 within a 24hr period. This usually involves more than one extension on the account. </a:t>
            </a:r>
          </a:p>
          <a:p>
            <a:r>
              <a:rPr lang="en-US" sz="1600" b="1" u="sng" dirty="0" smtClean="0">
                <a:latin typeface="Times New Roman" panose="02020603050405020304" pitchFamily="18" charset="0"/>
                <a:cs typeface="Times New Roman" panose="02020603050405020304" pitchFamily="18" charset="0"/>
              </a:rPr>
              <a:t>Manual Alerts </a:t>
            </a:r>
          </a:p>
          <a:p>
            <a:pPr marL="0" indent="0">
              <a:buNone/>
            </a:pPr>
            <a:r>
              <a:rPr lang="en-US" sz="1400" dirty="0" smtClean="0">
                <a:latin typeface="Times New Roman" panose="02020603050405020304" pitchFamily="18" charset="0"/>
                <a:cs typeface="Times New Roman" panose="02020603050405020304" pitchFamily="18" charset="0"/>
              </a:rPr>
              <a:t>These Alerts are not actually triggered but come down in email form usually from someone in the NOC department reporting unusual activity on an account. These calls, while not always Fraudulent, tend to be creating some type of server issues. </a:t>
            </a:r>
            <a:endParaRPr lang="en-US" sz="1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16514749-0C09-4910-A1F5-A5A3B603506F}" type="slidenum">
              <a:rPr lang="en-US" smtClean="0">
                <a:solidFill>
                  <a:srgbClr val="FFFFFF"/>
                </a:solidFill>
              </a:rPr>
              <a:pPr>
                <a:defRPr/>
              </a:pPr>
              <a:t>3</a:t>
            </a:fld>
            <a:endParaRPr lang="en-US">
              <a:solidFill>
                <a:srgbClr val="FFFFFF"/>
              </a:solidFill>
            </a:endParaRPr>
          </a:p>
        </p:txBody>
      </p:sp>
    </p:spTree>
    <p:extLst>
      <p:ext uri="{BB962C8B-B14F-4D97-AF65-F5344CB8AC3E}">
        <p14:creationId xmlns:p14="http://schemas.microsoft.com/office/powerpoint/2010/main" val="13265175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Impact" panose="020B0806030902050204" pitchFamily="34" charset="0"/>
              </a:rPr>
              <a:t>Root Alert</a:t>
            </a:r>
            <a:endParaRPr lang="en-US" sz="4800" dirty="0">
              <a:latin typeface="Impact" panose="020B0806030902050204" pitchFamily="34" charset="0"/>
            </a:endParaRPr>
          </a:p>
        </p:txBody>
      </p:sp>
      <p:sp>
        <p:nvSpPr>
          <p:cNvPr id="4" name="Slide Number Placeholder 3"/>
          <p:cNvSpPr>
            <a:spLocks noGrp="1"/>
          </p:cNvSpPr>
          <p:nvPr>
            <p:ph type="sldNum" sz="quarter" idx="10"/>
          </p:nvPr>
        </p:nvSpPr>
        <p:spPr/>
        <p:txBody>
          <a:bodyPr/>
          <a:lstStyle/>
          <a:p>
            <a:pPr>
              <a:defRPr/>
            </a:pPr>
            <a:fld id="{D3208C8F-5341-4944-8C08-C55337151DB1}" type="slidenum">
              <a:rPr lang="en-US" smtClean="0">
                <a:solidFill>
                  <a:srgbClr val="FFFFFF"/>
                </a:solidFill>
              </a:rPr>
              <a:pPr>
                <a:defRPr/>
              </a:pPr>
              <a:t>4</a:t>
            </a:fld>
            <a:endParaRPr lang="en-US" dirty="0">
              <a:solidFill>
                <a:srgbClr val="FFFFFF"/>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013" y="1863994"/>
            <a:ext cx="8440737" cy="4003406"/>
          </a:xfrm>
          <a:prstGeom prst="rect">
            <a:avLst/>
          </a:prstGeom>
        </p:spPr>
      </p:pic>
    </p:spTree>
    <p:extLst>
      <p:ext uri="{BB962C8B-B14F-4D97-AF65-F5344CB8AC3E}">
        <p14:creationId xmlns:p14="http://schemas.microsoft.com/office/powerpoint/2010/main" val="1800756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Impact" panose="020B0806030902050204" pitchFamily="34" charset="0"/>
              </a:rPr>
              <a:t>Domestic Alert </a:t>
            </a:r>
            <a:endParaRPr lang="en-US" sz="4800" dirty="0">
              <a:latin typeface="Impact" panose="020B0806030902050204" pitchFamily="34" charset="0"/>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3208C8F-5341-4944-8C08-C55337151DB1}" type="slidenum">
              <a:rPr lang="en-US" smtClean="0">
                <a:solidFill>
                  <a:srgbClr val="FFFFFF"/>
                </a:solidFill>
              </a:rPr>
              <a:pPr>
                <a:defRPr/>
              </a:pPr>
              <a:t>5</a:t>
            </a:fld>
            <a:endParaRPr lang="en-US" dirty="0">
              <a:solidFill>
                <a:srgbClr val="FFFFFF"/>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62200"/>
            <a:ext cx="8229600" cy="1514537"/>
          </a:xfrm>
          <a:prstGeom prst="rect">
            <a:avLst/>
          </a:prstGeom>
        </p:spPr>
      </p:pic>
    </p:spTree>
    <p:extLst>
      <p:ext uri="{BB962C8B-B14F-4D97-AF65-F5344CB8AC3E}">
        <p14:creationId xmlns:p14="http://schemas.microsoft.com/office/powerpoint/2010/main" val="677781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Impact" panose="020B0806030902050204" pitchFamily="34" charset="0"/>
              </a:rPr>
              <a:t>Vonage Alert</a:t>
            </a:r>
            <a:endParaRPr lang="en-US" sz="4800" dirty="0">
              <a:latin typeface="Impact" panose="020B0806030902050204" pitchFamily="34" charset="0"/>
            </a:endParaRPr>
          </a:p>
        </p:txBody>
      </p:sp>
      <p:sp>
        <p:nvSpPr>
          <p:cNvPr id="4" name="Slide Number Placeholder 3"/>
          <p:cNvSpPr>
            <a:spLocks noGrp="1"/>
          </p:cNvSpPr>
          <p:nvPr>
            <p:ph type="sldNum" sz="quarter" idx="10"/>
          </p:nvPr>
        </p:nvSpPr>
        <p:spPr/>
        <p:txBody>
          <a:bodyPr/>
          <a:lstStyle/>
          <a:p>
            <a:pPr>
              <a:defRPr/>
            </a:pPr>
            <a:fld id="{D3208C8F-5341-4944-8C08-C55337151DB1}" type="slidenum">
              <a:rPr lang="en-US" smtClean="0">
                <a:solidFill>
                  <a:srgbClr val="FFFFFF"/>
                </a:solidFill>
              </a:rPr>
              <a:pPr>
                <a:defRPr/>
              </a:pPr>
              <a:t>6</a:t>
            </a:fld>
            <a:endParaRPr lang="en-US" dirty="0">
              <a:solidFill>
                <a:srgbClr val="FFFFFF"/>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427" y="1293813"/>
            <a:ext cx="7811909" cy="4768850"/>
          </a:xfrm>
          <a:prstGeom prst="rect">
            <a:avLst/>
          </a:prstGeom>
        </p:spPr>
      </p:pic>
    </p:spTree>
    <p:extLst>
      <p:ext uri="{BB962C8B-B14F-4D97-AF65-F5344CB8AC3E}">
        <p14:creationId xmlns:p14="http://schemas.microsoft.com/office/powerpoint/2010/main" val="3416909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Impact" panose="020B0806030902050204" pitchFamily="34" charset="0"/>
              </a:rPr>
              <a:t>Spending Alert</a:t>
            </a:r>
            <a:endParaRPr lang="en-US" sz="4800" dirty="0">
              <a:latin typeface="Impact" panose="020B0806030902050204" pitchFamily="34" charset="0"/>
            </a:endParaRPr>
          </a:p>
        </p:txBody>
      </p:sp>
      <p:sp>
        <p:nvSpPr>
          <p:cNvPr id="4" name="Slide Number Placeholder 3"/>
          <p:cNvSpPr>
            <a:spLocks noGrp="1"/>
          </p:cNvSpPr>
          <p:nvPr>
            <p:ph type="sldNum" sz="quarter" idx="10"/>
          </p:nvPr>
        </p:nvSpPr>
        <p:spPr/>
        <p:txBody>
          <a:bodyPr/>
          <a:lstStyle/>
          <a:p>
            <a:pPr>
              <a:defRPr/>
            </a:pPr>
            <a:fld id="{D3208C8F-5341-4944-8C08-C55337151DB1}" type="slidenum">
              <a:rPr lang="en-US" smtClean="0">
                <a:solidFill>
                  <a:srgbClr val="FFFFFF"/>
                </a:solidFill>
              </a:rPr>
              <a:pPr>
                <a:defRPr/>
              </a:pPr>
              <a:t>7</a:t>
            </a:fld>
            <a:endParaRPr lang="en-US" dirty="0">
              <a:solidFill>
                <a:srgbClr val="FFFFFF"/>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692" y="2606526"/>
            <a:ext cx="6649378" cy="2143424"/>
          </a:xfrm>
          <a:prstGeom prst="rect">
            <a:avLst/>
          </a:prstGeom>
        </p:spPr>
      </p:pic>
    </p:spTree>
    <p:extLst>
      <p:ext uri="{BB962C8B-B14F-4D97-AF65-F5344CB8AC3E}">
        <p14:creationId xmlns:p14="http://schemas.microsoft.com/office/powerpoint/2010/main" val="3857421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Impact" panose="020B0806030902050204" pitchFamily="34" charset="0"/>
              </a:rPr>
              <a:t>Investigation Steps</a:t>
            </a:r>
            <a:endParaRPr lang="en-US" sz="4800" dirty="0">
              <a:latin typeface="Impact" panose="020B0806030902050204" pitchFamily="34" charset="0"/>
            </a:endParaRPr>
          </a:p>
        </p:txBody>
      </p:sp>
      <p:sp>
        <p:nvSpPr>
          <p:cNvPr id="3" name="Content Placeholder 2"/>
          <p:cNvSpPr>
            <a:spLocks noGrp="1"/>
          </p:cNvSpPr>
          <p:nvPr>
            <p:ph idx="1"/>
          </p:nvPr>
        </p:nvSpPr>
        <p:spPr/>
        <p:txBody>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After the Fraud alert comes to the On-Call phone forward that email to yourself in Outlook</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From Outlook “Reply All” (Potential Fraud &amp; CCare On-Call 1) with “Investigating”. Make sure your reply includes your Outlook signature</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Check the Account and see if a ticket was created in Salesforce if not create one. Insure you change case owner to On-Call and place your name in the Tier 2 Rep field</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Copy the notes from the Alert and paste them into the Salesforce Description, be sure to include the type of Fraud Alert i.e.: Root, Domestic, Vonage, or Spending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Thoroughly investigate the potential Fraud and make your determination whether it’s a False-Positive or Fraud</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 From Outlook “Reply All” to the Alert with your investigation notes. (see examples below</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Update your salesforce ticket with your investigation notes in the “Log Call” section change Problem Codes to reflect False-Positive or Fraud. Make sure case owner is set to On-Call and your name is in the Tier 2 Rep field or you will not be paid</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Close Ticket “Resolved</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Advise the Fraud team of any actual Frauds the next day so the total charges can be calculated.</a:t>
            </a:r>
          </a:p>
          <a:p>
            <a:endParaRPr lang="en-US" dirty="0"/>
          </a:p>
        </p:txBody>
      </p:sp>
      <p:sp>
        <p:nvSpPr>
          <p:cNvPr id="4" name="Slide Number Placeholder 3"/>
          <p:cNvSpPr>
            <a:spLocks noGrp="1"/>
          </p:cNvSpPr>
          <p:nvPr>
            <p:ph type="sldNum" sz="quarter" idx="10"/>
          </p:nvPr>
        </p:nvSpPr>
        <p:spPr/>
        <p:txBody>
          <a:bodyPr/>
          <a:lstStyle/>
          <a:p>
            <a:pPr>
              <a:defRPr/>
            </a:pPr>
            <a:fld id="{16514749-0C09-4910-A1F5-A5A3B603506F}" type="slidenum">
              <a:rPr lang="en-US" smtClean="0">
                <a:solidFill>
                  <a:srgbClr val="FFFFFF"/>
                </a:solidFill>
              </a:rPr>
              <a:pPr>
                <a:defRPr/>
              </a:pPr>
              <a:t>8</a:t>
            </a:fld>
            <a:endParaRPr lang="en-US">
              <a:solidFill>
                <a:srgbClr val="FFFFFF"/>
              </a:solidFill>
            </a:endParaRPr>
          </a:p>
        </p:txBody>
      </p:sp>
    </p:spTree>
    <p:extLst>
      <p:ext uri="{BB962C8B-B14F-4D97-AF65-F5344CB8AC3E}">
        <p14:creationId xmlns:p14="http://schemas.microsoft.com/office/powerpoint/2010/main" val="34642816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Impact" panose="020B0806030902050204" pitchFamily="34" charset="0"/>
              </a:rPr>
              <a:t>Fraud Template Example</a:t>
            </a:r>
            <a:endParaRPr lang="en-US" sz="4800" dirty="0"/>
          </a:p>
        </p:txBody>
      </p:sp>
      <p:sp>
        <p:nvSpPr>
          <p:cNvPr id="5" name="Content Placeholder 4"/>
          <p:cNvSpPr>
            <a:spLocks noGrp="1"/>
          </p:cNvSpPr>
          <p:nvPr>
            <p:ph sz="half" idx="1"/>
          </p:nvPr>
        </p:nvSpPr>
        <p:spPr/>
        <p:txBody>
          <a:bodyPr/>
          <a:lstStyle/>
          <a:p>
            <a:pPr marL="285750" indent="-285750">
              <a:buFont typeface="Wingdings" panose="05000000000000000000" pitchFamily="2" charset="2"/>
              <a:buChar char="Ø"/>
            </a:pPr>
            <a:r>
              <a:rPr lang="en-US" sz="1200" dirty="0">
                <a:solidFill>
                  <a:schemeClr val="bg2"/>
                </a:solidFill>
                <a:latin typeface="Times New Roman" panose="02020603050405020304" pitchFamily="18" charset="0"/>
                <a:cs typeface="Times New Roman" panose="02020603050405020304" pitchFamily="18" charset="0"/>
              </a:rPr>
              <a:t>Change the Fraud Type according to the alert you receive, i.e. Root, Domestic, Vonage, or Spending</a:t>
            </a:r>
          </a:p>
          <a:p>
            <a:pPr marL="285750" indent="-285750">
              <a:buFont typeface="Wingdings" panose="05000000000000000000" pitchFamily="2" charset="2"/>
              <a:buChar char="Ø"/>
            </a:pPr>
            <a:endParaRPr lang="en-US" sz="12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200" dirty="0">
                <a:solidFill>
                  <a:schemeClr val="bg2"/>
                </a:solidFill>
                <a:latin typeface="Times New Roman" panose="02020603050405020304" pitchFamily="18" charset="0"/>
                <a:cs typeface="Times New Roman" panose="02020603050405020304" pitchFamily="18" charset="0"/>
              </a:rPr>
              <a:t>Make sure your previous call example is at least 2 weeks prior to the current date</a:t>
            </a:r>
          </a:p>
          <a:p>
            <a:pPr marL="285750" indent="-285750">
              <a:buFont typeface="Wingdings" panose="05000000000000000000" pitchFamily="2" charset="2"/>
              <a:buChar char="Ø"/>
            </a:pPr>
            <a:endParaRPr lang="en-US" sz="12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200" dirty="0">
                <a:solidFill>
                  <a:schemeClr val="bg2"/>
                </a:solidFill>
                <a:latin typeface="Times New Roman" panose="02020603050405020304" pitchFamily="18" charset="0"/>
                <a:cs typeface="Times New Roman" panose="02020603050405020304" pitchFamily="18" charset="0"/>
              </a:rPr>
              <a:t>Provide adequate explanation and supporting screenshots within the findings section</a:t>
            </a:r>
          </a:p>
          <a:p>
            <a:pPr marL="285750" indent="-285750">
              <a:buFont typeface="Wingdings" panose="05000000000000000000" pitchFamily="2" charset="2"/>
              <a:buChar char="Ø"/>
            </a:pPr>
            <a:endParaRPr lang="en-US" sz="12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200" dirty="0">
                <a:solidFill>
                  <a:schemeClr val="bg2"/>
                </a:solidFill>
                <a:latin typeface="Times New Roman" panose="02020603050405020304" pitchFamily="18" charset="0"/>
                <a:cs typeface="Times New Roman" panose="02020603050405020304" pitchFamily="18" charset="0"/>
              </a:rPr>
              <a:t>This template can also be used for investigations that you determine to be Fraud.</a:t>
            </a:r>
          </a:p>
          <a:p>
            <a:pPr marL="285750" indent="-285750">
              <a:buFont typeface="Wingdings" panose="05000000000000000000" pitchFamily="2" charset="2"/>
              <a:buChar char="Ø"/>
            </a:pPr>
            <a:endParaRPr lang="en-US" sz="12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200" dirty="0">
                <a:solidFill>
                  <a:schemeClr val="bg2"/>
                </a:solidFill>
                <a:latin typeface="Times New Roman" panose="02020603050405020304" pitchFamily="18" charset="0"/>
                <a:cs typeface="Times New Roman" panose="02020603050405020304" pitchFamily="18" charset="0"/>
              </a:rPr>
              <a:t>Using this template ensures that you have gathered sufficient data and are more likely to identify investigations correctly. </a:t>
            </a:r>
          </a:p>
          <a:p>
            <a:endParaRPr lang="en-US" sz="1200" dirty="0">
              <a:solidFill>
                <a:schemeClr val="bg2"/>
              </a:solidFill>
              <a:latin typeface="Times New Roman" panose="02020603050405020304" pitchFamily="18" charset="0"/>
              <a:cs typeface="Times New Roman" panose="02020603050405020304" pitchFamily="18" charset="0"/>
            </a:endParaRPr>
          </a:p>
          <a:p>
            <a:r>
              <a:rPr lang="en-US" sz="1200" b="1" dirty="0">
                <a:solidFill>
                  <a:schemeClr val="bg2"/>
                </a:solidFill>
                <a:latin typeface="Times New Roman" panose="02020603050405020304" pitchFamily="18" charset="0"/>
                <a:cs typeface="Times New Roman" panose="02020603050405020304" pitchFamily="18" charset="0"/>
              </a:rPr>
              <a:t>**Please note: </a:t>
            </a:r>
            <a:r>
              <a:rPr lang="en-US" sz="1200" dirty="0">
                <a:solidFill>
                  <a:schemeClr val="bg2"/>
                </a:solidFill>
                <a:latin typeface="Times New Roman" panose="02020603050405020304" pitchFamily="18" charset="0"/>
                <a:cs typeface="Times New Roman" panose="02020603050405020304" pitchFamily="18" charset="0"/>
              </a:rPr>
              <a:t>if you do not use this template and the information you provide is not adequate we will take ownership of your on call case to do a proper investigation. This mean you will not get paid for that case. </a:t>
            </a:r>
          </a:p>
          <a:p>
            <a:endParaRPr lang="en-US" dirty="0"/>
          </a:p>
        </p:txBody>
      </p:sp>
      <p:sp>
        <p:nvSpPr>
          <p:cNvPr id="4" name="Slide Number Placeholder 3"/>
          <p:cNvSpPr>
            <a:spLocks noGrp="1"/>
          </p:cNvSpPr>
          <p:nvPr>
            <p:ph type="sldNum" sz="quarter" idx="10"/>
          </p:nvPr>
        </p:nvSpPr>
        <p:spPr/>
        <p:txBody>
          <a:bodyPr/>
          <a:lstStyle/>
          <a:p>
            <a:pPr>
              <a:defRPr/>
            </a:pPr>
            <a:fld id="{D3208C8F-5341-4944-8C08-C55337151DB1}" type="slidenum">
              <a:rPr lang="en-US" smtClean="0">
                <a:solidFill>
                  <a:srgbClr val="FFFFFF"/>
                </a:solidFill>
              </a:rPr>
              <a:pPr>
                <a:defRPr/>
              </a:pPr>
              <a:t>9</a:t>
            </a:fld>
            <a:endParaRPr lang="en-US" dirty="0">
              <a:solidFill>
                <a:srgbClr val="FFFFFF"/>
              </a:solidFill>
            </a:endParaRP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70423" y="1293813"/>
            <a:ext cx="4103691" cy="4768850"/>
          </a:xfrm>
          <a:prstGeom prst="rect">
            <a:avLst/>
          </a:prstGeom>
        </p:spPr>
      </p:pic>
    </p:spTree>
    <p:extLst>
      <p:ext uri="{BB962C8B-B14F-4D97-AF65-F5344CB8AC3E}">
        <p14:creationId xmlns:p14="http://schemas.microsoft.com/office/powerpoint/2010/main" val="2510102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 val="Boston"/>
</p:tagLst>
</file>

<file path=ppt/tags/tag10.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11.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12.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2.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3.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4.xml><?xml version="1.0" encoding="utf-8"?>
<p:tagLst xmlns:a="http://schemas.openxmlformats.org/drawingml/2006/main" xmlns:r="http://schemas.openxmlformats.org/officeDocument/2006/relationships" xmlns:p="http://schemas.openxmlformats.org/presentationml/2006/main">
  <p:tag name="ORDER" val="1"/>
  <p:tag name="MULTI-LINE" val="false"/>
  <p:tag name="TEXT" val="Presentation &amp;Title:"/>
  <p:tag name="FILL" val="true"/>
  <p:tag name="OPTIONAL" val="false"/>
  <p:tag name="NAME" val="Presentation Title"/>
  <p:tag name="HEIGHT" val="1"/>
  <p:tag name="INDENTED" val="false"/>
  <p:tag name="CAPTION HEIGHT" val="2"/>
</p:tagLst>
</file>

<file path=ppt/tags/tag5.xml><?xml version="1.0" encoding="utf-8"?>
<p:tagLst xmlns:a="http://schemas.openxmlformats.org/drawingml/2006/main" xmlns:r="http://schemas.openxmlformats.org/officeDocument/2006/relationships" xmlns:p="http://schemas.openxmlformats.org/presentationml/2006/main">
  <p:tag name="ORDER" val="2"/>
  <p:tag name="MULTI-LINE" val="true"/>
  <p:tag name="TEXT" val="Presentation &amp;Subtitle:"/>
  <p:tag name="FILL" val="true"/>
  <p:tag name="OPTIONAL" val="true"/>
  <p:tag name="NAME" val="Sub Title"/>
  <p:tag name="HEIGHT" val="5"/>
  <p:tag name="INDENTED" val="false"/>
  <p:tag name="CAPTION HEIGHT" val="2"/>
</p:tagLst>
</file>

<file path=ppt/tags/tag6.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7.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8.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9.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heme/theme1.xml><?xml version="1.0" encoding="utf-8"?>
<a:theme xmlns:a="http://schemas.openxmlformats.org/drawingml/2006/main" name="Vonage">
  <a:themeElements>
    <a:clrScheme name="Vonage 10">
      <a:dk1>
        <a:srgbClr val="000000"/>
      </a:dk1>
      <a:lt1>
        <a:srgbClr val="B2B2B2"/>
      </a:lt1>
      <a:dk2>
        <a:srgbClr val="FFFFFF"/>
      </a:dk2>
      <a:lt2>
        <a:srgbClr val="000000"/>
      </a:lt2>
      <a:accent1>
        <a:srgbClr val="99CCFF"/>
      </a:accent1>
      <a:accent2>
        <a:srgbClr val="FE7500"/>
      </a:accent2>
      <a:accent3>
        <a:srgbClr val="D5D5D5"/>
      </a:accent3>
      <a:accent4>
        <a:srgbClr val="000000"/>
      </a:accent4>
      <a:accent5>
        <a:srgbClr val="CAE2FF"/>
      </a:accent5>
      <a:accent6>
        <a:srgbClr val="E66900"/>
      </a:accent6>
      <a:hlink>
        <a:srgbClr val="000000"/>
      </a:hlink>
      <a:folHlink>
        <a:srgbClr val="0066CC"/>
      </a:folHlink>
    </a:clrScheme>
    <a:fontScheme name="Vonage">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2"/>
            </a:solidFill>
            <a:effectLst/>
            <a:latin typeface="Arial" charset="0"/>
          </a:defRPr>
        </a:defPPr>
      </a:lstStyle>
    </a:lnDef>
  </a:objectDefaults>
  <a:extraClrSchemeLst>
    <a:extraClrScheme>
      <a:clrScheme name="Vonag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n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Vonag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nag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nag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nag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Vonag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Vonage 8">
        <a:dk1>
          <a:srgbClr val="000000"/>
        </a:dk1>
        <a:lt1>
          <a:srgbClr val="B2B2B2"/>
        </a:lt1>
        <a:dk2>
          <a:srgbClr val="FFFFFF"/>
        </a:dk2>
        <a:lt2>
          <a:srgbClr val="000000"/>
        </a:lt2>
        <a:accent1>
          <a:srgbClr val="99CCFF"/>
        </a:accent1>
        <a:accent2>
          <a:srgbClr val="FFE433"/>
        </a:accent2>
        <a:accent3>
          <a:srgbClr val="D5D5D5"/>
        </a:accent3>
        <a:accent4>
          <a:srgbClr val="000000"/>
        </a:accent4>
        <a:accent5>
          <a:srgbClr val="CAE2FF"/>
        </a:accent5>
        <a:accent6>
          <a:srgbClr val="E7CF2D"/>
        </a:accent6>
        <a:hlink>
          <a:srgbClr val="000000"/>
        </a:hlink>
        <a:folHlink>
          <a:srgbClr val="CC0000"/>
        </a:folHlink>
      </a:clrScheme>
      <a:clrMap bg1="lt1" tx1="dk1" bg2="lt2" tx2="dk2" accent1="accent1" accent2="accent2" accent3="accent3" accent4="accent4" accent5="accent5" accent6="accent6" hlink="hlink" folHlink="folHlink"/>
    </a:extraClrScheme>
    <a:extraClrScheme>
      <a:clrScheme name="Vonage 9">
        <a:dk1>
          <a:srgbClr val="000000"/>
        </a:dk1>
        <a:lt1>
          <a:srgbClr val="B2B2B2"/>
        </a:lt1>
        <a:dk2>
          <a:srgbClr val="FFFFFF"/>
        </a:dk2>
        <a:lt2>
          <a:srgbClr val="000000"/>
        </a:lt2>
        <a:accent1>
          <a:srgbClr val="0066CC"/>
        </a:accent1>
        <a:accent2>
          <a:srgbClr val="FE7500"/>
        </a:accent2>
        <a:accent3>
          <a:srgbClr val="D5D5D5"/>
        </a:accent3>
        <a:accent4>
          <a:srgbClr val="000000"/>
        </a:accent4>
        <a:accent5>
          <a:srgbClr val="AAB8E2"/>
        </a:accent5>
        <a:accent6>
          <a:srgbClr val="E66900"/>
        </a:accent6>
        <a:hlink>
          <a:srgbClr val="000000"/>
        </a:hlink>
        <a:folHlink>
          <a:srgbClr val="0066CC"/>
        </a:folHlink>
      </a:clrScheme>
      <a:clrMap bg1="lt1" tx1="dk1" bg2="lt2" tx2="dk2" accent1="accent1" accent2="accent2" accent3="accent3" accent4="accent4" accent5="accent5" accent6="accent6" hlink="hlink" folHlink="folHlink"/>
    </a:extraClrScheme>
    <a:extraClrScheme>
      <a:clrScheme name="Vonage 10">
        <a:dk1>
          <a:srgbClr val="000000"/>
        </a:dk1>
        <a:lt1>
          <a:srgbClr val="B2B2B2"/>
        </a:lt1>
        <a:dk2>
          <a:srgbClr val="FFFFFF"/>
        </a:dk2>
        <a:lt2>
          <a:srgbClr val="000000"/>
        </a:lt2>
        <a:accent1>
          <a:srgbClr val="99CCFF"/>
        </a:accent1>
        <a:accent2>
          <a:srgbClr val="FE7500"/>
        </a:accent2>
        <a:accent3>
          <a:srgbClr val="D5D5D5"/>
        </a:accent3>
        <a:accent4>
          <a:srgbClr val="000000"/>
        </a:accent4>
        <a:accent5>
          <a:srgbClr val="CAE2FF"/>
        </a:accent5>
        <a:accent6>
          <a:srgbClr val="E66900"/>
        </a:accent6>
        <a:hlink>
          <a:srgbClr val="000000"/>
        </a:hlink>
        <a:folHlink>
          <a:srgbClr val="0066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Vonage">
  <a:themeElements>
    <a:clrScheme name="Vonage 10">
      <a:dk1>
        <a:srgbClr val="000000"/>
      </a:dk1>
      <a:lt1>
        <a:srgbClr val="B2B2B2"/>
      </a:lt1>
      <a:dk2>
        <a:srgbClr val="FFFFFF"/>
      </a:dk2>
      <a:lt2>
        <a:srgbClr val="000000"/>
      </a:lt2>
      <a:accent1>
        <a:srgbClr val="99CCFF"/>
      </a:accent1>
      <a:accent2>
        <a:srgbClr val="FE7500"/>
      </a:accent2>
      <a:accent3>
        <a:srgbClr val="D5D5D5"/>
      </a:accent3>
      <a:accent4>
        <a:srgbClr val="000000"/>
      </a:accent4>
      <a:accent5>
        <a:srgbClr val="CAE2FF"/>
      </a:accent5>
      <a:accent6>
        <a:srgbClr val="E66900"/>
      </a:accent6>
      <a:hlink>
        <a:srgbClr val="000000"/>
      </a:hlink>
      <a:folHlink>
        <a:srgbClr val="0066CC"/>
      </a:folHlink>
    </a:clrScheme>
    <a:fontScheme name="Vonage">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04800" marR="0" indent="-304800" algn="l" defTabSz="914400" rtl="0" eaLnBrk="1" fontAlgn="base" latinLnBrk="0" hangingPunct="1">
          <a:lnSpc>
            <a:spcPct val="80000"/>
          </a:lnSpc>
          <a:spcBef>
            <a:spcPct val="40000"/>
          </a:spcBef>
          <a:spcAft>
            <a:spcPct val="0"/>
          </a:spcAft>
          <a:buClr>
            <a:schemeClr val="tx1"/>
          </a:buClr>
          <a:buSzTx/>
          <a:buFont typeface="Verdana" pitchFamily="34" charset="0"/>
          <a:buChar char="•"/>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FF990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04800" marR="0" indent="-304800" algn="l" defTabSz="914400" rtl="0" eaLnBrk="1" fontAlgn="base" latinLnBrk="0" hangingPunct="1">
          <a:lnSpc>
            <a:spcPct val="80000"/>
          </a:lnSpc>
          <a:spcBef>
            <a:spcPct val="40000"/>
          </a:spcBef>
          <a:spcAft>
            <a:spcPct val="0"/>
          </a:spcAft>
          <a:buClr>
            <a:schemeClr val="tx1"/>
          </a:buClr>
          <a:buSzTx/>
          <a:buFont typeface="Verdana" pitchFamily="34" charset="0"/>
          <a:buChar char="•"/>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Vonag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n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Vonag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nag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nag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nag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Vonag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Vonage 8">
        <a:dk1>
          <a:srgbClr val="000000"/>
        </a:dk1>
        <a:lt1>
          <a:srgbClr val="B2B2B2"/>
        </a:lt1>
        <a:dk2>
          <a:srgbClr val="FFFFFF"/>
        </a:dk2>
        <a:lt2>
          <a:srgbClr val="000000"/>
        </a:lt2>
        <a:accent1>
          <a:srgbClr val="99CCFF"/>
        </a:accent1>
        <a:accent2>
          <a:srgbClr val="FFE433"/>
        </a:accent2>
        <a:accent3>
          <a:srgbClr val="D5D5D5"/>
        </a:accent3>
        <a:accent4>
          <a:srgbClr val="000000"/>
        </a:accent4>
        <a:accent5>
          <a:srgbClr val="CAE2FF"/>
        </a:accent5>
        <a:accent6>
          <a:srgbClr val="E7CF2D"/>
        </a:accent6>
        <a:hlink>
          <a:srgbClr val="000000"/>
        </a:hlink>
        <a:folHlink>
          <a:srgbClr val="CC0000"/>
        </a:folHlink>
      </a:clrScheme>
      <a:clrMap bg1="lt1" tx1="dk1" bg2="lt2" tx2="dk2" accent1="accent1" accent2="accent2" accent3="accent3" accent4="accent4" accent5="accent5" accent6="accent6" hlink="hlink" folHlink="folHlink"/>
    </a:extraClrScheme>
    <a:extraClrScheme>
      <a:clrScheme name="Vonage 9">
        <a:dk1>
          <a:srgbClr val="000000"/>
        </a:dk1>
        <a:lt1>
          <a:srgbClr val="B2B2B2"/>
        </a:lt1>
        <a:dk2>
          <a:srgbClr val="FFFFFF"/>
        </a:dk2>
        <a:lt2>
          <a:srgbClr val="000000"/>
        </a:lt2>
        <a:accent1>
          <a:srgbClr val="0066CC"/>
        </a:accent1>
        <a:accent2>
          <a:srgbClr val="FE7500"/>
        </a:accent2>
        <a:accent3>
          <a:srgbClr val="D5D5D5"/>
        </a:accent3>
        <a:accent4>
          <a:srgbClr val="000000"/>
        </a:accent4>
        <a:accent5>
          <a:srgbClr val="AAB8E2"/>
        </a:accent5>
        <a:accent6>
          <a:srgbClr val="E66900"/>
        </a:accent6>
        <a:hlink>
          <a:srgbClr val="000000"/>
        </a:hlink>
        <a:folHlink>
          <a:srgbClr val="0066CC"/>
        </a:folHlink>
      </a:clrScheme>
      <a:clrMap bg1="lt1" tx1="dk1" bg2="lt2" tx2="dk2" accent1="accent1" accent2="accent2" accent3="accent3" accent4="accent4" accent5="accent5" accent6="accent6" hlink="hlink" folHlink="folHlink"/>
    </a:extraClrScheme>
    <a:extraClrScheme>
      <a:clrScheme name="Vonage 10">
        <a:dk1>
          <a:srgbClr val="000000"/>
        </a:dk1>
        <a:lt1>
          <a:srgbClr val="B2B2B2"/>
        </a:lt1>
        <a:dk2>
          <a:srgbClr val="FFFFFF"/>
        </a:dk2>
        <a:lt2>
          <a:srgbClr val="000000"/>
        </a:lt2>
        <a:accent1>
          <a:srgbClr val="99CCFF"/>
        </a:accent1>
        <a:accent2>
          <a:srgbClr val="FE7500"/>
        </a:accent2>
        <a:accent3>
          <a:srgbClr val="D5D5D5"/>
        </a:accent3>
        <a:accent4>
          <a:srgbClr val="000000"/>
        </a:accent4>
        <a:accent5>
          <a:srgbClr val="CAE2FF"/>
        </a:accent5>
        <a:accent6>
          <a:srgbClr val="E66900"/>
        </a:accent6>
        <a:hlink>
          <a:srgbClr val="000000"/>
        </a:hlink>
        <a:folHlink>
          <a:srgbClr val="0066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Vonage">
  <a:themeElements>
    <a:clrScheme name="Vonage 10">
      <a:dk1>
        <a:srgbClr val="000000"/>
      </a:dk1>
      <a:lt1>
        <a:srgbClr val="B2B2B2"/>
      </a:lt1>
      <a:dk2>
        <a:srgbClr val="FFFFFF"/>
      </a:dk2>
      <a:lt2>
        <a:srgbClr val="000000"/>
      </a:lt2>
      <a:accent1>
        <a:srgbClr val="99CCFF"/>
      </a:accent1>
      <a:accent2>
        <a:srgbClr val="FE7500"/>
      </a:accent2>
      <a:accent3>
        <a:srgbClr val="D5D5D5"/>
      </a:accent3>
      <a:accent4>
        <a:srgbClr val="000000"/>
      </a:accent4>
      <a:accent5>
        <a:srgbClr val="CAE2FF"/>
      </a:accent5>
      <a:accent6>
        <a:srgbClr val="E66900"/>
      </a:accent6>
      <a:hlink>
        <a:srgbClr val="000000"/>
      </a:hlink>
      <a:folHlink>
        <a:srgbClr val="0066CC"/>
      </a:folHlink>
    </a:clrScheme>
    <a:fontScheme name="Vonage">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04800" marR="0" indent="-304800" algn="l" defTabSz="914400" rtl="0" eaLnBrk="1" fontAlgn="base" latinLnBrk="0" hangingPunct="1">
          <a:lnSpc>
            <a:spcPct val="80000"/>
          </a:lnSpc>
          <a:spcBef>
            <a:spcPct val="40000"/>
          </a:spcBef>
          <a:spcAft>
            <a:spcPct val="0"/>
          </a:spcAft>
          <a:buClr>
            <a:schemeClr val="tx1"/>
          </a:buClr>
          <a:buSzTx/>
          <a:buFont typeface="Verdana" pitchFamily="34" charset="0"/>
          <a:buChar char="•"/>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FF990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04800" marR="0" indent="-304800" algn="l" defTabSz="914400" rtl="0" eaLnBrk="1" fontAlgn="base" latinLnBrk="0" hangingPunct="1">
          <a:lnSpc>
            <a:spcPct val="80000"/>
          </a:lnSpc>
          <a:spcBef>
            <a:spcPct val="40000"/>
          </a:spcBef>
          <a:spcAft>
            <a:spcPct val="0"/>
          </a:spcAft>
          <a:buClr>
            <a:schemeClr val="tx1"/>
          </a:buClr>
          <a:buSzTx/>
          <a:buFont typeface="Verdana" pitchFamily="34" charset="0"/>
          <a:buChar char="•"/>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Vonag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n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Vonag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nag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nag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nag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Vonag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Vonage 8">
        <a:dk1>
          <a:srgbClr val="000000"/>
        </a:dk1>
        <a:lt1>
          <a:srgbClr val="B2B2B2"/>
        </a:lt1>
        <a:dk2>
          <a:srgbClr val="FFFFFF"/>
        </a:dk2>
        <a:lt2>
          <a:srgbClr val="000000"/>
        </a:lt2>
        <a:accent1>
          <a:srgbClr val="99CCFF"/>
        </a:accent1>
        <a:accent2>
          <a:srgbClr val="FFE433"/>
        </a:accent2>
        <a:accent3>
          <a:srgbClr val="D5D5D5"/>
        </a:accent3>
        <a:accent4>
          <a:srgbClr val="000000"/>
        </a:accent4>
        <a:accent5>
          <a:srgbClr val="CAE2FF"/>
        </a:accent5>
        <a:accent6>
          <a:srgbClr val="E7CF2D"/>
        </a:accent6>
        <a:hlink>
          <a:srgbClr val="000000"/>
        </a:hlink>
        <a:folHlink>
          <a:srgbClr val="CC0000"/>
        </a:folHlink>
      </a:clrScheme>
      <a:clrMap bg1="lt1" tx1="dk1" bg2="lt2" tx2="dk2" accent1="accent1" accent2="accent2" accent3="accent3" accent4="accent4" accent5="accent5" accent6="accent6" hlink="hlink" folHlink="folHlink"/>
    </a:extraClrScheme>
    <a:extraClrScheme>
      <a:clrScheme name="Vonage 9">
        <a:dk1>
          <a:srgbClr val="000000"/>
        </a:dk1>
        <a:lt1>
          <a:srgbClr val="B2B2B2"/>
        </a:lt1>
        <a:dk2>
          <a:srgbClr val="FFFFFF"/>
        </a:dk2>
        <a:lt2>
          <a:srgbClr val="000000"/>
        </a:lt2>
        <a:accent1>
          <a:srgbClr val="0066CC"/>
        </a:accent1>
        <a:accent2>
          <a:srgbClr val="FE7500"/>
        </a:accent2>
        <a:accent3>
          <a:srgbClr val="D5D5D5"/>
        </a:accent3>
        <a:accent4>
          <a:srgbClr val="000000"/>
        </a:accent4>
        <a:accent5>
          <a:srgbClr val="AAB8E2"/>
        </a:accent5>
        <a:accent6>
          <a:srgbClr val="E66900"/>
        </a:accent6>
        <a:hlink>
          <a:srgbClr val="000000"/>
        </a:hlink>
        <a:folHlink>
          <a:srgbClr val="0066CC"/>
        </a:folHlink>
      </a:clrScheme>
      <a:clrMap bg1="lt1" tx1="dk1" bg2="lt2" tx2="dk2" accent1="accent1" accent2="accent2" accent3="accent3" accent4="accent4" accent5="accent5" accent6="accent6" hlink="hlink" folHlink="folHlink"/>
    </a:extraClrScheme>
    <a:extraClrScheme>
      <a:clrScheme name="Vonage 10">
        <a:dk1>
          <a:srgbClr val="000000"/>
        </a:dk1>
        <a:lt1>
          <a:srgbClr val="B2B2B2"/>
        </a:lt1>
        <a:dk2>
          <a:srgbClr val="FFFFFF"/>
        </a:dk2>
        <a:lt2>
          <a:srgbClr val="000000"/>
        </a:lt2>
        <a:accent1>
          <a:srgbClr val="99CCFF"/>
        </a:accent1>
        <a:accent2>
          <a:srgbClr val="FE7500"/>
        </a:accent2>
        <a:accent3>
          <a:srgbClr val="D5D5D5"/>
        </a:accent3>
        <a:accent4>
          <a:srgbClr val="000000"/>
        </a:accent4>
        <a:accent5>
          <a:srgbClr val="CAE2FF"/>
        </a:accent5>
        <a:accent6>
          <a:srgbClr val="E66900"/>
        </a:accent6>
        <a:hlink>
          <a:srgbClr val="000000"/>
        </a:hlink>
        <a:folHlink>
          <a:srgbClr val="0066C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Vonage">
  <a:themeElements>
    <a:clrScheme name="Vonage 10">
      <a:dk1>
        <a:srgbClr val="000000"/>
      </a:dk1>
      <a:lt1>
        <a:srgbClr val="B2B2B2"/>
      </a:lt1>
      <a:dk2>
        <a:srgbClr val="FFFFFF"/>
      </a:dk2>
      <a:lt2>
        <a:srgbClr val="000000"/>
      </a:lt2>
      <a:accent1>
        <a:srgbClr val="99CCFF"/>
      </a:accent1>
      <a:accent2>
        <a:srgbClr val="FE7500"/>
      </a:accent2>
      <a:accent3>
        <a:srgbClr val="D5D5D5"/>
      </a:accent3>
      <a:accent4>
        <a:srgbClr val="000000"/>
      </a:accent4>
      <a:accent5>
        <a:srgbClr val="CAE2FF"/>
      </a:accent5>
      <a:accent6>
        <a:srgbClr val="E66900"/>
      </a:accent6>
      <a:hlink>
        <a:srgbClr val="000000"/>
      </a:hlink>
      <a:folHlink>
        <a:srgbClr val="0066C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onag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n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Vonag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nag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nag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nag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Vonag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Vonage 8">
        <a:dk1>
          <a:srgbClr val="000000"/>
        </a:dk1>
        <a:lt1>
          <a:srgbClr val="B2B2B2"/>
        </a:lt1>
        <a:dk2>
          <a:srgbClr val="FFFFFF"/>
        </a:dk2>
        <a:lt2>
          <a:srgbClr val="000000"/>
        </a:lt2>
        <a:accent1>
          <a:srgbClr val="99CCFF"/>
        </a:accent1>
        <a:accent2>
          <a:srgbClr val="FFE433"/>
        </a:accent2>
        <a:accent3>
          <a:srgbClr val="D5D5D5"/>
        </a:accent3>
        <a:accent4>
          <a:srgbClr val="000000"/>
        </a:accent4>
        <a:accent5>
          <a:srgbClr val="CAE2FF"/>
        </a:accent5>
        <a:accent6>
          <a:srgbClr val="E7CF2D"/>
        </a:accent6>
        <a:hlink>
          <a:srgbClr val="000000"/>
        </a:hlink>
        <a:folHlink>
          <a:srgbClr val="CC0000"/>
        </a:folHlink>
      </a:clrScheme>
      <a:clrMap bg1="lt1" tx1="dk1" bg2="lt2" tx2="dk2" accent1="accent1" accent2="accent2" accent3="accent3" accent4="accent4" accent5="accent5" accent6="accent6" hlink="hlink" folHlink="folHlink"/>
    </a:extraClrScheme>
    <a:extraClrScheme>
      <a:clrScheme name="Vonage 9">
        <a:dk1>
          <a:srgbClr val="000000"/>
        </a:dk1>
        <a:lt1>
          <a:srgbClr val="B2B2B2"/>
        </a:lt1>
        <a:dk2>
          <a:srgbClr val="FFFFFF"/>
        </a:dk2>
        <a:lt2>
          <a:srgbClr val="000000"/>
        </a:lt2>
        <a:accent1>
          <a:srgbClr val="0066CC"/>
        </a:accent1>
        <a:accent2>
          <a:srgbClr val="FE7500"/>
        </a:accent2>
        <a:accent3>
          <a:srgbClr val="D5D5D5"/>
        </a:accent3>
        <a:accent4>
          <a:srgbClr val="000000"/>
        </a:accent4>
        <a:accent5>
          <a:srgbClr val="AAB8E2"/>
        </a:accent5>
        <a:accent6>
          <a:srgbClr val="E66900"/>
        </a:accent6>
        <a:hlink>
          <a:srgbClr val="000000"/>
        </a:hlink>
        <a:folHlink>
          <a:srgbClr val="0066CC"/>
        </a:folHlink>
      </a:clrScheme>
      <a:clrMap bg1="lt1" tx1="dk1" bg2="lt2" tx2="dk2" accent1="accent1" accent2="accent2" accent3="accent3" accent4="accent4" accent5="accent5" accent6="accent6" hlink="hlink" folHlink="folHlink"/>
    </a:extraClrScheme>
    <a:extraClrScheme>
      <a:clrScheme name="Vonage 10">
        <a:dk1>
          <a:srgbClr val="000000"/>
        </a:dk1>
        <a:lt1>
          <a:srgbClr val="B2B2B2"/>
        </a:lt1>
        <a:dk2>
          <a:srgbClr val="FFFFFF"/>
        </a:dk2>
        <a:lt2>
          <a:srgbClr val="000000"/>
        </a:lt2>
        <a:accent1>
          <a:srgbClr val="99CCFF"/>
        </a:accent1>
        <a:accent2>
          <a:srgbClr val="FE7500"/>
        </a:accent2>
        <a:accent3>
          <a:srgbClr val="D5D5D5"/>
        </a:accent3>
        <a:accent4>
          <a:srgbClr val="000000"/>
        </a:accent4>
        <a:accent5>
          <a:srgbClr val="CAE2FF"/>
        </a:accent5>
        <a:accent6>
          <a:srgbClr val="E66900"/>
        </a:accent6>
        <a:hlink>
          <a:srgbClr val="000000"/>
        </a:hlink>
        <a:folHlink>
          <a:srgbClr val="0066C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40576</TotalTime>
  <Words>1437</Words>
  <Application>Microsoft Office PowerPoint</Application>
  <PresentationFormat>On-screen Show (4:3)</PresentationFormat>
  <Paragraphs>111</Paragraphs>
  <Slides>18</Slides>
  <Notes>1</Notes>
  <HiddenSlides>0</HiddenSlides>
  <MMClips>0</MMClips>
  <ScaleCrop>false</ScaleCrop>
  <HeadingPairs>
    <vt:vector size="4" baseType="variant">
      <vt:variant>
        <vt:lpstr>Theme</vt:lpstr>
      </vt:variant>
      <vt:variant>
        <vt:i4>4</vt:i4>
      </vt:variant>
      <vt:variant>
        <vt:lpstr>Slide Titles</vt:lpstr>
      </vt:variant>
      <vt:variant>
        <vt:i4>18</vt:i4>
      </vt:variant>
    </vt:vector>
  </HeadingPairs>
  <TitlesOfParts>
    <vt:vector size="22" baseType="lpstr">
      <vt:lpstr>Vonage</vt:lpstr>
      <vt:lpstr>1_Vonage</vt:lpstr>
      <vt:lpstr>2_Vonage</vt:lpstr>
      <vt:lpstr>3_Vonage</vt:lpstr>
      <vt:lpstr>PowerPoint Presentation</vt:lpstr>
      <vt:lpstr>VoIP Fraud</vt:lpstr>
      <vt:lpstr>Types Of Alerts </vt:lpstr>
      <vt:lpstr>Root Alert</vt:lpstr>
      <vt:lpstr>Domestic Alert </vt:lpstr>
      <vt:lpstr>Vonage Alert</vt:lpstr>
      <vt:lpstr>Spending Alert</vt:lpstr>
      <vt:lpstr>Investigation Steps</vt:lpstr>
      <vt:lpstr>Fraud Template Example</vt:lpstr>
      <vt:lpstr>Begin Your Investigation </vt:lpstr>
      <vt:lpstr>Begin Your Investigation Continued …</vt:lpstr>
      <vt:lpstr>Investigation continued …</vt:lpstr>
      <vt:lpstr>Investigation continued …</vt:lpstr>
      <vt:lpstr>Investigation continued …</vt:lpstr>
      <vt:lpstr>Investigation Results </vt:lpstr>
      <vt:lpstr>Investigation continued …</vt:lpstr>
      <vt:lpstr>Other ways to investigate.</vt:lpstr>
      <vt:lpstr>Helpful Tools</vt:lpstr>
    </vt:vector>
  </TitlesOfParts>
  <Company>Vonage Holdings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REVENUE ASSURANCE UPDATES FOR MARCH ‘06</dc:title>
  <dc:creator>Vonage</dc:creator>
  <cp:lastModifiedBy>Todd Millikin</cp:lastModifiedBy>
  <cp:revision>2019</cp:revision>
  <cp:lastPrinted>2013-06-10T14:11:15Z</cp:lastPrinted>
  <dcterms:created xsi:type="dcterms:W3CDTF">2006-04-04T15:51:34Z</dcterms:created>
  <dcterms:modified xsi:type="dcterms:W3CDTF">2016-03-08T01:39:48Z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umberOfSlides">
    <vt:i4>184</vt:i4>
  </property>
  <property fmtid="{D5CDD505-2E9C-101B-9397-08002B2CF9AE}" pid="3" name="RevisionCount">
    <vt:i4>48</vt:i4>
  </property>
</Properties>
</file>